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русского языка и литературы </a:t>
            </a:r>
          </a:p>
          <a:p>
            <a:r>
              <a:rPr lang="ru-RU" dirty="0" smtClean="0"/>
              <a:t>МБОУ «Школа № 28» города Прокопьевска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Илларионова Ольга Аркадьевна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Повторение по теме «Лексика» </a:t>
            </a:r>
            <a:br>
              <a:rPr lang="ru-RU" dirty="0" smtClean="0"/>
            </a:br>
            <a:r>
              <a:rPr lang="ru-RU" dirty="0" smtClean="0"/>
              <a:t>5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Прочитайте стихотворение А. Шибаева. Какую бы картинку вы нарисовали к этому стихотворению. Благодаря какому слову автору удалось сочинить этот шутливый диалог? В чем особенность этого слова? Как называются такие слова?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36904" cy="43924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Кто вы?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Мы лисички. Дружные сестрички.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Ну, а вы-то кто же?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Мы лисички тоже.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Как, с одной-то лапкой?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Нет, еще со шляпкой.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Ольга\Desktop\school23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7134">
            <a:off x="6085473" y="4131120"/>
            <a:ext cx="2816280" cy="1721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Лексическая сочетаемость слов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Свяжите каждый из глаголов </a:t>
            </a:r>
            <a:r>
              <a:rPr lang="ru-RU" i="1" dirty="0" smtClean="0"/>
              <a:t>ехать, идти, лететь </a:t>
            </a:r>
            <a:r>
              <a:rPr lang="ru-RU" dirty="0" smtClean="0"/>
              <a:t>с каждым из наречий </a:t>
            </a:r>
            <a:r>
              <a:rPr lang="ru-RU" i="1" dirty="0" smtClean="0"/>
              <a:t>медленно, быстро.</a:t>
            </a:r>
          </a:p>
          <a:p>
            <a:r>
              <a:rPr lang="ru-RU" dirty="0" smtClean="0"/>
              <a:t>А теперь попробуйте связать те же наречия с глаголами</a:t>
            </a:r>
            <a:r>
              <a:rPr lang="ru-RU" i="1" dirty="0" smtClean="0"/>
              <a:t> стоять, сидеть, лежать. </a:t>
            </a:r>
            <a:r>
              <a:rPr lang="ru-RU" dirty="0" smtClean="0"/>
              <a:t>Получилось?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Для того, чтобы правильно употреблять слово в речи, нужно не только знать его лексическое значение, но и учитывать возможности его сочетания с другими словами </a:t>
            </a:r>
            <a:r>
              <a:rPr lang="ru-RU" b="1" i="1" dirty="0" smtClean="0">
                <a:solidFill>
                  <a:srgbClr val="C00000"/>
                </a:solidFill>
              </a:rPr>
              <a:t>по смыслу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Ольга\Desktop\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7250">
            <a:off x="6633898" y="5347718"/>
            <a:ext cx="1245392" cy="1224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Правильно ли составлены данные предложения? Если нет, исправьте их и запишите.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79712" y="1556792"/>
            <a:ext cx="6840760" cy="47525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Мальчик бежит в разные стороны.</a:t>
            </a:r>
          </a:p>
          <a:p>
            <a:r>
              <a:rPr lang="ru-RU" sz="3200" dirty="0" smtClean="0"/>
              <a:t>Белка прыгнула с утра до вечера.</a:t>
            </a:r>
          </a:p>
          <a:p>
            <a:r>
              <a:rPr lang="ru-RU" sz="3200" dirty="0" smtClean="0"/>
              <a:t>Птица громко крикнула целых три минуты.</a:t>
            </a:r>
          </a:p>
          <a:p>
            <a:r>
              <a:rPr lang="ru-RU" sz="3200" dirty="0" smtClean="0"/>
              <a:t>У него был тонкий слух, но зато совсем толстое зрение.</a:t>
            </a:r>
          </a:p>
          <a:p>
            <a:r>
              <a:rPr lang="ru-RU" sz="3200" dirty="0" smtClean="0"/>
              <a:t>Он медленно шмыгнул в калитку, а я быстренько поплелся домой.</a:t>
            </a:r>
            <a:endParaRPr lang="ru-RU" sz="3200" dirty="0"/>
          </a:p>
        </p:txBody>
      </p:sp>
      <p:pic>
        <p:nvPicPr>
          <p:cNvPr id="10242" name="Picture 2" descr="C:\Users\Ольга\Desktop\e0159ff4d8320d4675021f4dc5b6ed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9806">
            <a:off x="394895" y="4004301"/>
            <a:ext cx="1437947" cy="1440160"/>
          </a:xfrm>
          <a:prstGeom prst="rect">
            <a:avLst/>
          </a:prstGeom>
          <a:noFill/>
        </p:spPr>
      </p:pic>
      <p:pic>
        <p:nvPicPr>
          <p:cNvPr id="10243" name="Picture 3" descr="C:\Users\Ольга\Desktop\belka-na-sosnovoy-vet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6118">
            <a:off x="139258" y="1960190"/>
            <a:ext cx="1873490" cy="1171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Укажите группу слов, в которой правильно приведены синонимы к слову </a:t>
            </a:r>
            <a:r>
              <a:rPr lang="ru-RU" sz="3200" b="1" dirty="0" smtClean="0">
                <a:solidFill>
                  <a:srgbClr val="C00000"/>
                </a:solidFill>
              </a:rPr>
              <a:t>смелость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680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А) отвага, храбрый, мужество, бесстрашие, гордость;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Б) отважный, храбрый, мужественный, бесстрашный;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В) отвага, храбрость, мужество, бесстрашие;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Г) отвага, храбрость, мужество, бесстрашие, гордость. </a:t>
            </a:r>
            <a:endParaRPr lang="ru-RU" sz="3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Выпишите пары антонимов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447800"/>
            <a:ext cx="4762872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смелый – грубый;</a:t>
            </a:r>
          </a:p>
          <a:p>
            <a:r>
              <a:rPr lang="ru-RU" dirty="0" smtClean="0"/>
              <a:t>мудрость – глупый;</a:t>
            </a:r>
          </a:p>
          <a:p>
            <a:r>
              <a:rPr lang="ru-RU" dirty="0" smtClean="0"/>
              <a:t>щедрый – скупой;</a:t>
            </a:r>
          </a:p>
          <a:p>
            <a:r>
              <a:rPr lang="ru-RU" dirty="0" smtClean="0"/>
              <a:t>рассеянность – сосредоточенность;</a:t>
            </a:r>
          </a:p>
          <a:p>
            <a:r>
              <a:rPr lang="ru-RU" dirty="0" smtClean="0"/>
              <a:t>благородный – подлый;</a:t>
            </a:r>
          </a:p>
          <a:p>
            <a:r>
              <a:rPr lang="ru-RU" dirty="0" smtClean="0"/>
              <a:t>отзывчивый – вспыльчивый;</a:t>
            </a:r>
          </a:p>
          <a:p>
            <a:r>
              <a:rPr lang="ru-RU" dirty="0" smtClean="0"/>
              <a:t>робкий – смелый;</a:t>
            </a:r>
          </a:p>
          <a:p>
            <a:r>
              <a:rPr lang="ru-RU" dirty="0" smtClean="0"/>
              <a:t>скромный – хитрый;</a:t>
            </a:r>
          </a:p>
          <a:p>
            <a:r>
              <a:rPr lang="ru-RU" dirty="0" smtClean="0"/>
              <a:t>угрюмый – веселиться.</a:t>
            </a:r>
            <a:endParaRPr lang="ru-RU" dirty="0"/>
          </a:p>
        </p:txBody>
      </p:sp>
      <p:pic>
        <p:nvPicPr>
          <p:cNvPr id="6" name="Picture 2" descr="C:\Users\Ольга\Desktop\1509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5052">
            <a:off x="842726" y="2529028"/>
            <a:ext cx="2329145" cy="2329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 данным слова запишите </a:t>
            </a:r>
            <a:br>
              <a:rPr lang="ru-RU" sz="3200" dirty="0" smtClean="0"/>
            </a:br>
            <a:r>
              <a:rPr lang="ru-RU" sz="3200" dirty="0" smtClean="0"/>
              <a:t>синонимы и антонимы.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трудный;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свежий;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умный.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Какие из этих слов имеют переносное значение. Приведите примеры.</a:t>
            </a:r>
          </a:p>
          <a:p>
            <a:endParaRPr lang="ru-RU" dirty="0"/>
          </a:p>
        </p:txBody>
      </p:sp>
      <p:pic>
        <p:nvPicPr>
          <p:cNvPr id="13314" name="Picture 2" descr="C:\Users\Ольга\Desktop\1057d762a24a5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7518">
            <a:off x="4581625" y="1805279"/>
            <a:ext cx="2770589" cy="245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Упр. 374 с. 168. </a:t>
            </a:r>
            <a:endParaRPr lang="ru-RU" sz="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Русский язык. 5 класс.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организаций. В 2 ч. Ч. 1 / (Т.А. </a:t>
            </a:r>
            <a:r>
              <a:rPr lang="ru-RU" sz="2400" dirty="0" err="1" smtClean="0"/>
              <a:t>Ладыженская</a:t>
            </a:r>
            <a:r>
              <a:rPr lang="ru-RU" sz="2400" dirty="0" smtClean="0"/>
              <a:t>, М.Т. Баранов, Л.А. </a:t>
            </a:r>
            <a:r>
              <a:rPr lang="ru-RU" sz="2400" dirty="0" err="1" smtClean="0"/>
              <a:t>Тростенцова</a:t>
            </a:r>
            <a:r>
              <a:rPr lang="ru-RU" sz="2400" dirty="0" smtClean="0"/>
              <a:t> и др.; </a:t>
            </a:r>
            <a:r>
              <a:rPr lang="ru-RU" sz="2400" dirty="0" err="1" smtClean="0"/>
              <a:t>науч</a:t>
            </a:r>
            <a:r>
              <a:rPr lang="ru-RU" sz="2400" dirty="0" smtClean="0"/>
              <a:t>. Ред. Н.М. </a:t>
            </a:r>
            <a:r>
              <a:rPr lang="ru-RU" sz="2400" dirty="0" err="1" smtClean="0"/>
              <a:t>Шанский</a:t>
            </a:r>
            <a:r>
              <a:rPr lang="ru-RU" sz="2400" dirty="0" smtClean="0"/>
              <a:t>). – 6-е изд. – М.: Просвещение, 2016.</a:t>
            </a:r>
          </a:p>
          <a:p>
            <a:r>
              <a:rPr lang="ru-RU" sz="2400" dirty="0" smtClean="0"/>
              <a:t>Русский язык: Учебник для 5 класса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</a:t>
            </a:r>
            <a:r>
              <a:rPr lang="ru-RU" sz="2400" dirty="0" err="1" smtClean="0"/>
              <a:t>учр</a:t>
            </a:r>
            <a:r>
              <a:rPr lang="ru-RU" sz="2400" dirty="0" smtClean="0"/>
              <a:t>.: В 2-х кн. Книга 2. Лексика. (Система Д.Б. </a:t>
            </a:r>
            <a:r>
              <a:rPr lang="ru-RU" sz="2400" dirty="0" err="1" smtClean="0"/>
              <a:t>Эльконина</a:t>
            </a:r>
            <a:r>
              <a:rPr lang="ru-RU" sz="2400" dirty="0" smtClean="0"/>
              <a:t> – В.В. Давыдова). / В.В. </a:t>
            </a:r>
            <a:r>
              <a:rPr lang="ru-RU" sz="2400" dirty="0" err="1" smtClean="0"/>
              <a:t>Репкин</a:t>
            </a:r>
            <a:r>
              <a:rPr lang="ru-RU" sz="2400" dirty="0" smtClean="0"/>
              <a:t>, Е.В. </a:t>
            </a:r>
            <a:r>
              <a:rPr lang="ru-RU" sz="2400" dirty="0" err="1" smtClean="0"/>
              <a:t>Восторгова</a:t>
            </a:r>
            <a:r>
              <a:rPr lang="ru-RU" sz="2400" dirty="0" smtClean="0"/>
              <a:t>, И.Г. </a:t>
            </a:r>
            <a:r>
              <a:rPr lang="ru-RU" sz="2400" dirty="0" err="1" smtClean="0"/>
              <a:t>Маркидонова</a:t>
            </a:r>
            <a:r>
              <a:rPr lang="ru-RU" sz="2400" dirty="0" smtClean="0"/>
              <a:t>, Т.В. Некрасова. – М.: Вита-Пресс, 2005.</a:t>
            </a:r>
          </a:p>
          <a:p>
            <a:r>
              <a:rPr lang="ru-RU" sz="2400" dirty="0" err="1" smtClean="0"/>
              <a:t>Малюшкин</a:t>
            </a:r>
            <a:r>
              <a:rPr lang="ru-RU" sz="2400" dirty="0" smtClean="0"/>
              <a:t> А.Б. Тестовые задания для проверки знаний учащихся по русскому языку: 5 класс. – М.: ТЦ Сфера, 2002.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Контрольные </a:t>
            </a:r>
            <a:r>
              <a:rPr lang="ru-RU" dirty="0" smtClean="0"/>
              <a:t>вопросы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такое лексика?</a:t>
            </a:r>
          </a:p>
          <a:p>
            <a:r>
              <a:rPr lang="ru-RU" dirty="0" smtClean="0"/>
              <a:t>Чем отличаются многозначные слова от однозначных?</a:t>
            </a:r>
          </a:p>
          <a:p>
            <a:r>
              <a:rPr lang="ru-RU" dirty="0" smtClean="0"/>
              <a:t>Приведите примеры слов с переносным значением.</a:t>
            </a:r>
          </a:p>
          <a:p>
            <a:r>
              <a:rPr lang="ru-RU" dirty="0" smtClean="0"/>
              <a:t>Приведите примеры омонимов.</a:t>
            </a:r>
          </a:p>
          <a:p>
            <a:r>
              <a:rPr lang="ru-RU" dirty="0" smtClean="0"/>
              <a:t>Покажите на примере, что синонимы обозначают одно и то же, но по-разному.</a:t>
            </a:r>
          </a:p>
          <a:p>
            <a:r>
              <a:rPr lang="ru-RU" dirty="0" smtClean="0"/>
              <a:t>Что такое антонимы?</a:t>
            </a:r>
          </a:p>
          <a:p>
            <a:r>
              <a:rPr lang="ru-RU" dirty="0" smtClean="0"/>
              <a:t>С какой целью используются в речи слова с переносным значением и синонимы? </a:t>
            </a:r>
            <a:endParaRPr lang="ru-RU" dirty="0"/>
          </a:p>
        </p:txBody>
      </p:sp>
      <p:pic>
        <p:nvPicPr>
          <p:cNvPr id="1026" name="Picture 2" descr="C:\Users\Ольга\Desktop\22b944b379cd6a4cc55ebd4d8371f1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1895">
            <a:off x="6933725" y="736438"/>
            <a:ext cx="1893448" cy="1063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Объясните, как вы понимаете высказывание А.С. Пушкина.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«Изучайте значение слов – и вы избавите свет от половины его заблуждений»</a:t>
            </a:r>
          </a:p>
          <a:p>
            <a:pPr algn="r">
              <a:buNone/>
            </a:pPr>
            <a:r>
              <a:rPr lang="ru-RU" dirty="0" smtClean="0"/>
              <a:t>(А.С. Пушкин)</a:t>
            </a:r>
            <a:endParaRPr lang="ru-RU" dirty="0"/>
          </a:p>
        </p:txBody>
      </p:sp>
      <p:pic>
        <p:nvPicPr>
          <p:cNvPr id="2050" name="Picture 2" descr="C:\Users\Ольга\Desktop\povyshenie_kvalifik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8448">
            <a:off x="1394074" y="4389135"/>
            <a:ext cx="1368152" cy="182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Лексическое значение 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12568"/>
          </a:xfrm>
        </p:spPr>
        <p:txBody>
          <a:bodyPr/>
          <a:lstStyle/>
          <a:p>
            <a:r>
              <a:rPr lang="ru-RU" dirty="0" smtClean="0"/>
              <a:t>Охарактеризуйте лексическое значение        слов: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коллекция, гербарий, телефон, телевизор.</a:t>
            </a:r>
          </a:p>
          <a:p>
            <a:r>
              <a:rPr lang="ru-RU" dirty="0" smtClean="0"/>
              <a:t>Запишите свою характеристику указанных слов и проверьте ее по словарю. Если есть разница, то в чем? </a:t>
            </a:r>
          </a:p>
          <a:p>
            <a:r>
              <a:rPr lang="ru-RU" dirty="0" smtClean="0"/>
              <a:t>Определите, какие слова имеют следующие лексические значения: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1) наружный твердый слой хлеба; 2) нестись, передвигаться по воздуху; 3) имеющий форму круга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Ольга\Desktop\depositphotos_12149328-stock-illustration-school-girl-with-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518">
            <a:off x="7583974" y="588199"/>
            <a:ext cx="1282990" cy="1885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Многозначность слова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8003232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Сравните два предложения: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Под дугой звенят колокольчики.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 поляне цвели колокольчики.</a:t>
            </a:r>
          </a:p>
          <a:p>
            <a:r>
              <a:rPr lang="ru-RU" dirty="0" smtClean="0"/>
              <a:t>Слово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колокольчики</a:t>
            </a:r>
            <a:r>
              <a:rPr lang="ru-RU" dirty="0" smtClean="0"/>
              <a:t> имеет в них одно и то же лексическое значение или разные?</a:t>
            </a:r>
          </a:p>
          <a:p>
            <a:r>
              <a:rPr lang="ru-RU" dirty="0" smtClean="0"/>
              <a:t>Охарактеризуйте предмет, который это слово называет в первом случае. А во втором это тот же предмет или другой?</a:t>
            </a:r>
          </a:p>
          <a:p>
            <a:r>
              <a:rPr lang="ru-RU" dirty="0" smtClean="0"/>
              <a:t>Выясните по словарю, может ли у слова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колокольчик</a:t>
            </a:r>
            <a:r>
              <a:rPr lang="ru-RU" dirty="0" smtClean="0"/>
              <a:t> быть еще какое-нибудь значение?</a:t>
            </a:r>
          </a:p>
          <a:p>
            <a:r>
              <a:rPr lang="ru-RU" dirty="0" smtClean="0"/>
              <a:t>Как называются такие слова?</a:t>
            </a:r>
            <a:endParaRPr lang="ru-RU" dirty="0"/>
          </a:p>
        </p:txBody>
      </p:sp>
      <p:pic>
        <p:nvPicPr>
          <p:cNvPr id="6" name="Picture 2" descr="C:\Users\Ольга\Desktop\bell_cartoon_53_29085517-768x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279">
            <a:off x="6839249" y="944502"/>
            <a:ext cx="1534054" cy="1502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0661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Прочитайте стихотворение И. </a:t>
            </a:r>
            <a:r>
              <a:rPr lang="ru-RU" sz="2000" dirty="0" err="1" smtClean="0"/>
              <a:t>Токмаковой</a:t>
            </a:r>
            <a:r>
              <a:rPr lang="ru-RU" sz="2000" dirty="0" smtClean="0"/>
              <a:t> «В чудной стране». Почему стихотворение получилось смешным. За счет чего некоторые слова оказались двусмысленными? Выпишите это слова.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84784"/>
            <a:ext cx="7772400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одной стране,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чудной стране,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не бывать тебе и мне,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Ботинок черным язычком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утра лакает молочко.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целый день в окошко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Глазком глядит картошка.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Бутылка горлышком поет,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стул на гнутых ножках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Танцует под гармошку.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одной стране,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чудной стране…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почему не веришь мне?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Ольга\Desktop\image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8535">
            <a:off x="6390828" y="1556433"/>
            <a:ext cx="1692993" cy="2098500"/>
          </a:xfrm>
          <a:prstGeom prst="rect">
            <a:avLst/>
          </a:prstGeom>
          <a:noFill/>
        </p:spPr>
      </p:pic>
      <p:pic>
        <p:nvPicPr>
          <p:cNvPr id="5123" name="Picture 3" descr="C:\Users\Ольга\Desktop\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936104" cy="2562585"/>
          </a:xfrm>
          <a:prstGeom prst="rect">
            <a:avLst/>
          </a:prstGeom>
          <a:noFill/>
        </p:spPr>
      </p:pic>
      <p:pic>
        <p:nvPicPr>
          <p:cNvPr id="5124" name="Picture 4" descr="C:\Users\Ольга\Desktop\05labv7251348476690.jpg"/>
          <p:cNvPicPr>
            <a:picLocks noChangeAspect="1" noChangeArrowheads="1"/>
          </p:cNvPicPr>
          <p:nvPr/>
        </p:nvPicPr>
        <p:blipFill>
          <a:blip r:embed="rId4" cstate="print"/>
          <a:srcRect l="11154" r="50113"/>
          <a:stretch>
            <a:fillRect/>
          </a:stretch>
        </p:blipFill>
        <p:spPr bwMode="auto">
          <a:xfrm rot="463474">
            <a:off x="6055751" y="4124806"/>
            <a:ext cx="1906545" cy="1848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42617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Запишите предложения. Одинаковое ли в них значение слова </a:t>
            </a:r>
            <a:r>
              <a:rPr lang="ru-RU" sz="2800" b="1" i="1" dirty="0" smtClean="0">
                <a:solidFill>
                  <a:schemeClr val="tx1"/>
                </a:solidFill>
              </a:rPr>
              <a:t>чёрный</a:t>
            </a:r>
            <a:r>
              <a:rPr lang="ru-RU" sz="2800" b="1" dirty="0" smtClean="0"/>
              <a:t>? Определите по словарю, какие еще значения имеет слово </a:t>
            </a:r>
            <a:r>
              <a:rPr lang="ru-RU" sz="2800" b="1" i="1" dirty="0" smtClean="0">
                <a:solidFill>
                  <a:schemeClr val="tx1"/>
                </a:solidFill>
              </a:rPr>
              <a:t>чёрный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41044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Истратили всю чёрную краску.</a:t>
            </a:r>
          </a:p>
          <a:p>
            <a:r>
              <a:rPr lang="ru-RU" sz="3200" dirty="0" smtClean="0"/>
              <a:t>Тебя в бане надо вымыть: ты чёрный, чумазый.</a:t>
            </a:r>
          </a:p>
          <a:p>
            <a:r>
              <a:rPr lang="ru-RU" sz="3200" dirty="0" smtClean="0"/>
              <a:t>Павка выполнял в буфете всю чёрную работу: мыл посуду, полы, рубил дрова, выносил мусор.</a:t>
            </a:r>
          </a:p>
          <a:p>
            <a:r>
              <a:rPr lang="ru-RU" sz="3200" dirty="0" smtClean="0"/>
              <a:t>Чёрные думы не дают весь день покоя.</a:t>
            </a:r>
            <a:endParaRPr lang="ru-RU" sz="3200" dirty="0"/>
          </a:p>
        </p:txBody>
      </p:sp>
      <p:pic>
        <p:nvPicPr>
          <p:cNvPr id="6146" name="Picture 2" descr="C:\Users\Ольга\Desktop\black-pa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5188">
            <a:off x="7264953" y="1353776"/>
            <a:ext cx="1384917" cy="1384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Выпишите словосочетания, в которых слова употреблены в переносном значении: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856" y="1447800"/>
            <a:ext cx="3816424" cy="4861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твердая воля;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бегут ручьи;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горят костры;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зерно пшеницы;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золотое кольцо;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ледяной взгляд;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убить время;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тяжелый характер;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острое зрение;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мягкая игрушка.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Ольга\Desktop\stream-menq-ts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2909">
            <a:off x="397326" y="1792812"/>
            <a:ext cx="2639594" cy="2150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Ольга\Desktop\35639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2306">
            <a:off x="6847187" y="4264026"/>
            <a:ext cx="1768252" cy="17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99412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Запишите стихотворение С. Кирсанова, вставляя пропущенные орфограммы и знаки препинания. На игре каких слов построено это стихотворение. Это разные значения многозначных слов или слова-омонимы?</a:t>
            </a:r>
            <a:endParaRPr lang="ru-RU" sz="1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43808" y="1412776"/>
            <a:ext cx="3816424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Птичий клин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Когда на мартовских полях</a:t>
            </a:r>
          </a:p>
          <a:p>
            <a:pPr>
              <a:buNone/>
            </a:pP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Л___жала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толща белая,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Сидел я с книгой, на полях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Свои заметки делая.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И в миг, когда мое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п___ро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К___салось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граф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т___традочных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Вдруг журавлиное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п___ро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н___бес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упало радужных.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А в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____блаках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л___тел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журавль,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И не один а стаями,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Крича скрипуче, как журавль,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к___лодец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погружаемый.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Журавль был южный но зато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Он в гости к нам пожаловал!</a:t>
            </a:r>
          </a:p>
          <a:p>
            <a:pPr>
              <a:buNone/>
            </a:pP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Бл___годарю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его за то,</a:t>
            </a:r>
          </a:p>
          <a:p>
            <a:pPr>
              <a:buNone/>
            </a:pP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Что мне </a:t>
            </a:r>
            <a:r>
              <a:rPr lang="ru-RU" sz="1500" b="1" dirty="0" err="1" smtClean="0">
                <a:solidFill>
                  <a:schemeClr val="accent1">
                    <a:lumMod val="50000"/>
                  </a:schemeClr>
                </a:solidFill>
              </a:rPr>
              <a:t>п___ро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 пожаловал.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Ольг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5355">
            <a:off x="350883" y="3975969"/>
            <a:ext cx="2014071" cy="1770612"/>
          </a:xfrm>
          <a:prstGeom prst="rect">
            <a:avLst/>
          </a:prstGeom>
          <a:noFill/>
        </p:spPr>
      </p:pic>
      <p:pic>
        <p:nvPicPr>
          <p:cNvPr id="7171" name="Picture 3" descr="C:\Users\Ольга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6127">
            <a:off x="6040278" y="2062312"/>
            <a:ext cx="2701893" cy="1798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</TotalTime>
  <Words>1020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Повторение по теме «Лексика»  5 класс</vt:lpstr>
      <vt:lpstr>  Контрольные вопросы </vt:lpstr>
      <vt:lpstr>Объясните, как вы понимаете высказывание А.С. Пушкина.</vt:lpstr>
      <vt:lpstr>Лексическое значение  </vt:lpstr>
      <vt:lpstr>Многозначность слова</vt:lpstr>
      <vt:lpstr>Прочитайте стихотворение И. Токмаковой «В чудной стране». Почему стихотворение получилось смешным. За счет чего некоторые слова оказались двусмысленными? Выпишите это слова.</vt:lpstr>
      <vt:lpstr>Запишите предложения. Одинаковое ли в них значение слова чёрный? Определите по словарю, какие еще значения имеет слово чёрный?</vt:lpstr>
      <vt:lpstr>Выпишите словосочетания, в которых слова употреблены в переносном значении:</vt:lpstr>
      <vt:lpstr>Запишите стихотворение С. Кирсанова, вставляя пропущенные орфограммы и знаки препинания. На игре каких слов построено это стихотворение. Это разные значения многозначных слов или слова-омонимы?</vt:lpstr>
      <vt:lpstr>Прочитайте стихотворение А. Шибаева. Какую бы картинку вы нарисовали к этому стихотворению. Благодаря какому слову автору удалось сочинить этот шутливый диалог? В чем особенность этого слова? Как называются такие слова?</vt:lpstr>
      <vt:lpstr>Лексическая сочетаемость слов</vt:lpstr>
      <vt:lpstr>Правильно ли составлены данные предложения? Если нет, исправьте их и запишите.</vt:lpstr>
      <vt:lpstr>Укажите группу слов, в которой правильно приведены синонимы к слову смелость.</vt:lpstr>
      <vt:lpstr>Выпишите пары антонимов</vt:lpstr>
      <vt:lpstr>К данным слова запишите  синонимы и антонимы.</vt:lpstr>
      <vt:lpstr>Домашнее задание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5 классе Повторение по теме «Лексика»</dc:title>
  <dc:creator>Ольга</dc:creator>
  <cp:lastModifiedBy>Ольга</cp:lastModifiedBy>
  <cp:revision>37</cp:revision>
  <dcterms:created xsi:type="dcterms:W3CDTF">2019-01-08T06:56:14Z</dcterms:created>
  <dcterms:modified xsi:type="dcterms:W3CDTF">2019-01-08T09:11:55Z</dcterms:modified>
</cp:coreProperties>
</file>