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9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7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2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6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5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8ABB-7771-4AFE-888C-CB69AED934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6FCB-56AB-4069-B083-AF495B085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0"/>
            <a:ext cx="9716655" cy="6869244"/>
          </a:xfrm>
        </p:spPr>
      </p:pic>
    </p:spTree>
    <p:extLst>
      <p:ext uri="{BB962C8B-B14F-4D97-AF65-F5344CB8AC3E}">
        <p14:creationId xmlns:p14="http://schemas.microsoft.com/office/powerpoint/2010/main" val="410208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6" y="0"/>
            <a:ext cx="9699991" cy="6857463"/>
          </a:xfrm>
        </p:spPr>
      </p:pic>
    </p:spTree>
    <p:extLst>
      <p:ext uri="{BB962C8B-B14F-4D97-AF65-F5344CB8AC3E}">
        <p14:creationId xmlns:p14="http://schemas.microsoft.com/office/powerpoint/2010/main" val="2509913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Борисовна</dc:creator>
  <cp:lastModifiedBy>Галина Борисовна</cp:lastModifiedBy>
  <cp:revision>2</cp:revision>
  <dcterms:created xsi:type="dcterms:W3CDTF">2023-10-26T02:33:38Z</dcterms:created>
  <dcterms:modified xsi:type="dcterms:W3CDTF">2023-10-26T03:02:26Z</dcterms:modified>
</cp:coreProperties>
</file>