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040"/>
              </a:lnSpc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040"/>
              </a:lnSpc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278457" y="3200913"/>
            <a:ext cx="7600315" cy="559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040"/>
              </a:lnSpc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040"/>
              </a:lnSpc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040"/>
              </a:lnSpc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9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80" y="314445"/>
            <a:ext cx="7639207" cy="4380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540" y="5104915"/>
            <a:ext cx="7317105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639989" y="9640017"/>
            <a:ext cx="1471294" cy="30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616309" y="9646975"/>
            <a:ext cx="3041015" cy="30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D9A56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7637374" y="9469704"/>
            <a:ext cx="455930" cy="41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48585D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040"/>
              </a:lnSpc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jpg"/><Relationship Id="rId19" Type="http://schemas.openxmlformats.org/officeDocument/2006/relationships/image" Target="../media/image118.png"/><Relationship Id="rId20" Type="http://schemas.openxmlformats.org/officeDocument/2006/relationships/hyperlink" Target="https://www.baby.ru/lib/bulling-priciny-sposoby-bor-by-i-profilaktika-2606093193/" TargetMode="External"/><Relationship Id="rId21" Type="http://schemas.openxmlformats.org/officeDocument/2006/relationships/hyperlink" Target="https://life.ru/p/1535728" TargetMode="External"/><Relationship Id="rId22" Type="http://schemas.openxmlformats.org/officeDocument/2006/relationships/hyperlink" Target="https://www.1tv.ru/shows/zhit-zdorovo/vypuski/zhit-zdorovo-vypusk-ot-14-11-2023" TargetMode="External"/><Relationship Id="rId23" Type="http://schemas.openxmlformats.org/officeDocument/2006/relationships/hyperlink" Target="https://gorod55.ru/news/2022-09-08/v-omske-direktora-shkol-obsudili-prilozhenie-po-poisku-detey-zastupnik-1336351" TargetMode="External"/><Relationship Id="rId24" Type="http://schemas.openxmlformats.org/officeDocument/2006/relationships/hyperlink" Target="https://fedpress.ru/news/77/society/3055252" TargetMode="External"/><Relationship Id="rId25" Type="http://schemas.openxmlformats.org/officeDocument/2006/relationships/hyperlink" Target="https://internetforkids.ru/news/elizaveta-belyakova-rasskazala-tyumenskim-pedagogam-o-kiberriskakh-dlya-detey-v-nastoyashchem-i-budu" TargetMode="External"/><Relationship Id="rId26" Type="http://schemas.openxmlformats.org/officeDocument/2006/relationships/hyperlink" Target="https://www.association52.org/post/%D0%B7%D0%B0%D1%81%D1%82%D1%83%D0%BF%D0%BD%D0%B8%D0%BA-%D0%B2-%D0%BD%D0%B8%D0%B6%D0%B5%D0%B3%D0%BE%D1%80%D0%BE%D0%B4%D1%81%D0%BA%D0%BE%D0%B9-%D0%BE%D0%B1%D0%BB%D0%B0%D1%81%D1%82%D0%B8-%D0%BF%D1%80%D0%B5%D0%B4%D1%81%D1%82%D0%B0%D0%B2%D0%B8%D0%BB%D0%B8-%D0%BF%D1%80%D0%B8%D0%BB%D0%BE%D0%B6%D0%B5%D0%BD%D0%B8%D0%B5-%D0%B4%D0%BB%D1%8F-%D0%BC%D0%BE%D0%BC%D0%B5%D0%BD%D1%82%D0%B0%D0%BB%D1%8C%D0%BD%D0%BE%D0%B9-%D0%BF%D0%BE%D0%BC%D0%BE%D1%89%D0%B8-%D0%B4%D0%B5%D1%82%D1%8F%D0%BC" TargetMode="External"/><Relationship Id="rId27" Type="http://schemas.openxmlformats.org/officeDocument/2006/relationships/image" Target="../media/image11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1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Relationship Id="rId3" Type="http://schemas.openxmlformats.org/officeDocument/2006/relationships/image" Target="../media/image124.png"/><Relationship Id="rId4" Type="http://schemas.openxmlformats.org/officeDocument/2006/relationships/image" Target="../media/image125.jpg"/><Relationship Id="rId5" Type="http://schemas.openxmlformats.org/officeDocument/2006/relationships/image" Target="../media/image11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hyperlink" Target="https://play.google.com/store/apps/details?id=ru.profsoft.alerton&amp;hl=ru" TargetMode="External"/><Relationship Id="rId6" Type="http://schemas.openxmlformats.org/officeDocument/2006/relationships/image" Target="../media/image129.png"/><Relationship Id="rId7" Type="http://schemas.openxmlformats.org/officeDocument/2006/relationships/hyperlink" Target="https://apps.apple.com/ru/app/%D0%B7%D0%B0%D1%81%D1%82%D1%83%D0%BF%D0%BD%D0%B8%D0%BA/id1604131788" TargetMode="External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hyperlink" Target="https://zastupnik.help/" TargetMode="External"/><Relationship Id="rId21" Type="http://schemas.openxmlformats.org/officeDocument/2006/relationships/hyperlink" Target="https://ok.ru/group/70000000734934" TargetMode="External"/><Relationship Id="rId22" Type="http://schemas.openxmlformats.org/officeDocument/2006/relationships/hyperlink" Target="https://vk.com/zastupnik_app" TargetMode="External"/><Relationship Id="rId23" Type="http://schemas.openxmlformats.org/officeDocument/2006/relationships/image" Target="../media/image142.png"/><Relationship Id="rId24" Type="http://schemas.openxmlformats.org/officeDocument/2006/relationships/hyperlink" Target="https://www.youtube.com/channel/UChXmH3Sfpuq1neaQNWaT9YA" TargetMode="External"/><Relationship Id="rId25" Type="http://schemas.openxmlformats.org/officeDocument/2006/relationships/image" Target="../media/image143.png"/><Relationship Id="rId26" Type="http://schemas.openxmlformats.org/officeDocument/2006/relationships/hyperlink" Target="https://t.me/zastupniki" TargetMode="External"/><Relationship Id="rId27" Type="http://schemas.openxmlformats.org/officeDocument/2006/relationships/image" Target="../media/image144.png"/><Relationship Id="rId28" Type="http://schemas.openxmlformats.org/officeDocument/2006/relationships/hyperlink" Target="https://dzen.ru/id/6214d30db80ec0741bb756da" TargetMode="External"/><Relationship Id="rId29" Type="http://schemas.openxmlformats.org/officeDocument/2006/relationships/image" Target="../media/image145.jpg"/><Relationship Id="rId30" Type="http://schemas.openxmlformats.org/officeDocument/2006/relationships/image" Target="../media/image14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jp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jp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jpg"/><Relationship Id="rId23" Type="http://schemas.openxmlformats.org/officeDocument/2006/relationships/image" Target="../media/image51.jpg"/><Relationship Id="rId24" Type="http://schemas.openxmlformats.org/officeDocument/2006/relationships/image" Target="../media/image52.png"/><Relationship Id="rId25" Type="http://schemas.openxmlformats.org/officeDocument/2006/relationships/image" Target="../media/image1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12.png"/><Relationship Id="rId8" Type="http://schemas.openxmlformats.org/officeDocument/2006/relationships/image" Target="../media/image58.png"/><Relationship Id="rId9" Type="http://schemas.openxmlformats.org/officeDocument/2006/relationships/image" Target="../media/image59.jp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jp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32" Type="http://schemas.openxmlformats.org/officeDocument/2006/relationships/image" Target="../media/image8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818235" cy="10287000"/>
          </a:xfrm>
          <a:custGeom>
            <a:avLst/>
            <a:gdLst/>
            <a:ahLst/>
            <a:cxnLst/>
            <a:rect l="l" t="t" r="r" b="b"/>
            <a:pathLst>
              <a:path w="13818235" h="10287000">
                <a:moveTo>
                  <a:pt x="0" y="10287000"/>
                </a:moveTo>
                <a:lnTo>
                  <a:pt x="13818016" y="10287000"/>
                </a:lnTo>
                <a:lnTo>
                  <a:pt x="1381801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4056142" y="0"/>
            <a:ext cx="4232275" cy="10287000"/>
          </a:xfrm>
          <a:custGeom>
            <a:avLst/>
            <a:gdLst/>
            <a:ahLst/>
            <a:cxnLst/>
            <a:rect l="l" t="t" r="r" b="b"/>
            <a:pathLst>
              <a:path w="4232275" h="10287000">
                <a:moveTo>
                  <a:pt x="0" y="10287000"/>
                </a:moveTo>
                <a:lnTo>
                  <a:pt x="4231858" y="10287000"/>
                </a:lnTo>
                <a:lnTo>
                  <a:pt x="423185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8908023" y="0"/>
            <a:ext cx="9380220" cy="10287000"/>
            <a:chOff x="8908023" y="0"/>
            <a:chExt cx="9380220" cy="102870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8175" y="0"/>
              <a:ext cx="4905359" cy="70199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18016" y="4053687"/>
              <a:ext cx="4469983" cy="62293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37071" y="1842817"/>
              <a:ext cx="4350928" cy="22097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8175" y="7018903"/>
              <a:ext cx="4905359" cy="326705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056135" y="3934616"/>
              <a:ext cx="4232275" cy="238125"/>
            </a:xfrm>
            <a:custGeom>
              <a:avLst/>
              <a:gdLst/>
              <a:ahLst/>
              <a:cxnLst/>
              <a:rect l="l" t="t" r="r" b="b"/>
              <a:pathLst>
                <a:path w="4232275" h="238125">
                  <a:moveTo>
                    <a:pt x="4231864" y="0"/>
                  </a:moveTo>
                  <a:lnTo>
                    <a:pt x="4231864" y="238125"/>
                  </a:lnTo>
                  <a:lnTo>
                    <a:pt x="0" y="238125"/>
                  </a:lnTo>
                  <a:lnTo>
                    <a:pt x="0" y="0"/>
                  </a:lnTo>
                  <a:lnTo>
                    <a:pt x="4231864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908021" y="0"/>
              <a:ext cx="5148580" cy="10287635"/>
            </a:xfrm>
            <a:custGeom>
              <a:avLst/>
              <a:gdLst/>
              <a:ahLst/>
              <a:cxnLst/>
              <a:rect l="l" t="t" r="r" b="b"/>
              <a:pathLst>
                <a:path w="5148580" h="10287635">
                  <a:moveTo>
                    <a:pt x="5148110" y="0"/>
                  </a:moveTo>
                  <a:lnTo>
                    <a:pt x="4909985" y="0"/>
                  </a:lnTo>
                  <a:lnTo>
                    <a:pt x="4909985" y="6899834"/>
                  </a:lnTo>
                  <a:lnTo>
                    <a:pt x="0" y="6899834"/>
                  </a:lnTo>
                  <a:lnTo>
                    <a:pt x="0" y="7137971"/>
                  </a:lnTo>
                  <a:lnTo>
                    <a:pt x="4909985" y="7137971"/>
                  </a:lnTo>
                  <a:lnTo>
                    <a:pt x="4909985" y="10287013"/>
                  </a:lnTo>
                  <a:lnTo>
                    <a:pt x="5148110" y="10287013"/>
                  </a:lnTo>
                  <a:lnTo>
                    <a:pt x="5148110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658596" y="3230727"/>
            <a:ext cx="5464175" cy="219075"/>
            <a:chOff x="658596" y="3230727"/>
            <a:chExt cx="5464175" cy="219075"/>
          </a:xfrm>
        </p:grpSpPr>
        <p:sp>
          <p:nvSpPr>
            <p:cNvPr id="12" name="object 12" descr=""/>
            <p:cNvSpPr/>
            <p:nvPr/>
          </p:nvSpPr>
          <p:spPr>
            <a:xfrm>
              <a:off x="955237" y="3338321"/>
              <a:ext cx="5148580" cy="19050"/>
            </a:xfrm>
            <a:custGeom>
              <a:avLst/>
              <a:gdLst/>
              <a:ahLst/>
              <a:cxnLst/>
              <a:rect l="l" t="t" r="r" b="b"/>
              <a:pathLst>
                <a:path w="5148580" h="19050">
                  <a:moveTo>
                    <a:pt x="0" y="19049"/>
                  </a:moveTo>
                  <a:lnTo>
                    <a:pt x="5148257" y="0"/>
                  </a:lnTo>
                </a:path>
              </a:pathLst>
            </a:custGeom>
            <a:ln w="38100">
              <a:solidFill>
                <a:srgbClr val="58F9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58596" y="3230727"/>
              <a:ext cx="590550" cy="219075"/>
            </a:xfrm>
            <a:custGeom>
              <a:avLst/>
              <a:gdLst/>
              <a:ahLst/>
              <a:cxnLst/>
              <a:rect l="l" t="t" r="r" b="b"/>
              <a:pathLst>
                <a:path w="590550" h="219075">
                  <a:moveTo>
                    <a:pt x="590550" y="219075"/>
                  </a:moveTo>
                  <a:lnTo>
                    <a:pt x="0" y="219075"/>
                  </a:lnTo>
                  <a:lnTo>
                    <a:pt x="0" y="0"/>
                  </a:lnTo>
                  <a:lnTo>
                    <a:pt x="590550" y="0"/>
                  </a:lnTo>
                  <a:lnTo>
                    <a:pt x="590550" y="219075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6981504" y="883919"/>
            <a:ext cx="3857625" cy="7581900"/>
            <a:chOff x="6981504" y="883919"/>
            <a:chExt cx="3857625" cy="758190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1504" y="883919"/>
              <a:ext cx="3857609" cy="75818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5567" y="2959318"/>
              <a:ext cx="1819274" cy="181927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365126" y="4898074"/>
              <a:ext cx="2952750" cy="1386205"/>
            </a:xfrm>
            <a:custGeom>
              <a:avLst/>
              <a:gdLst/>
              <a:ahLst/>
              <a:cxnLst/>
              <a:rect l="l" t="t" r="r" b="b"/>
              <a:pathLst>
                <a:path w="2952750" h="1386204">
                  <a:moveTo>
                    <a:pt x="0" y="0"/>
                  </a:moveTo>
                  <a:lnTo>
                    <a:pt x="2952749" y="0"/>
                  </a:lnTo>
                  <a:lnTo>
                    <a:pt x="2952749" y="1385658"/>
                  </a:lnTo>
                  <a:lnTo>
                    <a:pt x="0" y="1385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799441" y="5023734"/>
            <a:ext cx="2084070" cy="3136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150" b="1">
                <a:solidFill>
                  <a:srgbClr val="48585D"/>
                </a:solidFill>
                <a:latin typeface="Trebuchet MS"/>
                <a:cs typeface="Trebuchet MS"/>
              </a:rPr>
              <a:t>ОДНО</a:t>
            </a:r>
            <a:r>
              <a:rPr dirty="0" sz="1850" spc="-17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30" b="1">
                <a:solidFill>
                  <a:srgbClr val="48585D"/>
                </a:solidFill>
                <a:latin typeface="Trebuchet MS"/>
                <a:cs typeface="Trebuchet MS"/>
              </a:rPr>
              <a:t>НАЖАТИЕ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60411" y="5290434"/>
            <a:ext cx="2762250" cy="3136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130" b="1">
                <a:solidFill>
                  <a:srgbClr val="48585D"/>
                </a:solidFill>
                <a:latin typeface="Trebuchet MS"/>
                <a:cs typeface="Trebuchet MS"/>
              </a:rPr>
              <a:t>ТРЕВОЖНОЙ</a:t>
            </a:r>
            <a:r>
              <a:rPr dirty="0" sz="1850" spc="-1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50" b="1">
                <a:solidFill>
                  <a:srgbClr val="48585D"/>
                </a:solidFill>
                <a:latin typeface="Trebuchet MS"/>
                <a:cs typeface="Trebuchet MS"/>
              </a:rPr>
              <a:t>КНОПКИ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758634" y="5659386"/>
            <a:ext cx="211074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65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165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помощь</a:t>
            </a:r>
            <a:r>
              <a:rPr dirty="0" sz="165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придут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45625" y="5892510"/>
            <a:ext cx="213741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экстренные</a:t>
            </a:r>
            <a:r>
              <a:rPr dirty="0" sz="1650" spc="1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службы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493898" y="6125634"/>
            <a:ext cx="264033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65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волонтеры</a:t>
            </a:r>
            <a:r>
              <a:rPr dirty="0" sz="165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сообщества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16906" y="6358758"/>
            <a:ext cx="139446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4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3334" y="261217"/>
            <a:ext cx="2055961" cy="2055965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45896" y="1097417"/>
            <a:ext cx="5494655" cy="1872614"/>
          </a:xfrm>
          <a:prstGeom prst="rect"/>
        </p:spPr>
        <p:txBody>
          <a:bodyPr wrap="square" lIns="0" tIns="332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15"/>
              </a:spcBef>
            </a:pPr>
            <a:r>
              <a:rPr dirty="0" sz="6850" spc="355">
                <a:solidFill>
                  <a:srgbClr val="FFFFFF"/>
                </a:solidFill>
              </a:rPr>
              <a:t>ЗАСТУПНИК</a:t>
            </a:r>
            <a:endParaRPr sz="6850"/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2400" spc="114">
                <a:solidFill>
                  <a:srgbClr val="58F940"/>
                </a:solidFill>
              </a:rPr>
              <a:t>СОЦИАЛЬНЫЙ</a:t>
            </a:r>
            <a:r>
              <a:rPr dirty="0" sz="2400" spc="-140">
                <a:solidFill>
                  <a:srgbClr val="58F940"/>
                </a:solidFill>
              </a:rPr>
              <a:t> </a:t>
            </a:r>
            <a:r>
              <a:rPr dirty="0" sz="2400" spc="50">
                <a:solidFill>
                  <a:srgbClr val="58F940"/>
                </a:solidFill>
              </a:rPr>
              <a:t>ПРОЕКТ</a:t>
            </a:r>
            <a:endParaRPr sz="2400"/>
          </a:p>
        </p:txBody>
      </p:sp>
      <p:sp>
        <p:nvSpPr>
          <p:cNvPr id="26" name="object 26" descr=""/>
          <p:cNvSpPr txBox="1"/>
          <p:nvPr/>
        </p:nvSpPr>
        <p:spPr>
          <a:xfrm>
            <a:off x="645896" y="3742203"/>
            <a:ext cx="5415280" cy="33724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23495">
              <a:lnSpc>
                <a:spcPts val="3979"/>
              </a:lnSpc>
              <a:spcBef>
                <a:spcPts val="85"/>
              </a:spcBef>
            </a:pPr>
            <a:r>
              <a:rPr dirty="0" sz="3150" spc="100" b="1">
                <a:solidFill>
                  <a:srgbClr val="FFFFFF"/>
                </a:solidFill>
                <a:latin typeface="Trebuchet MS"/>
                <a:cs typeface="Trebuchet MS"/>
              </a:rPr>
              <a:t>БЕСПЛАТНОЕ</a:t>
            </a:r>
            <a:r>
              <a:rPr dirty="0" sz="3150" spc="-2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50" spc="110" b="1">
                <a:solidFill>
                  <a:srgbClr val="FFFFFF"/>
                </a:solidFill>
                <a:latin typeface="Trebuchet MS"/>
                <a:cs typeface="Trebuchet MS"/>
              </a:rPr>
              <a:t>МОБИЛЬНОЕ </a:t>
            </a:r>
            <a:r>
              <a:rPr dirty="0" sz="3150" spc="60" b="1">
                <a:solidFill>
                  <a:srgbClr val="FFFFFF"/>
                </a:solidFill>
                <a:latin typeface="Trebuchet MS"/>
                <a:cs typeface="Trebuchet MS"/>
              </a:rPr>
              <a:t>ПРИЛОЖЕНИЕ,</a:t>
            </a:r>
            <a:endParaRPr sz="3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3150" spc="85" b="1">
                <a:solidFill>
                  <a:srgbClr val="FFFFFF"/>
                </a:solidFill>
                <a:latin typeface="Trebuchet MS"/>
                <a:cs typeface="Trebuchet MS"/>
              </a:rPr>
              <a:t>КОТОРОЕ</a:t>
            </a:r>
            <a:r>
              <a:rPr dirty="0" sz="3150" spc="-2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50" spc="125" b="1">
                <a:solidFill>
                  <a:srgbClr val="FFFFFF"/>
                </a:solidFill>
                <a:latin typeface="Trebuchet MS"/>
                <a:cs typeface="Trebuchet MS"/>
              </a:rPr>
              <a:t>СПАСАЕТ</a:t>
            </a:r>
            <a:endParaRPr sz="3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3150" spc="-50" b="1">
                <a:solidFill>
                  <a:srgbClr val="FFFFFF"/>
                </a:solidFill>
                <a:latin typeface="Trebuchet MS"/>
                <a:cs typeface="Trebuchet MS"/>
              </a:rPr>
              <a:t>ДЕТЕЙ,</a:t>
            </a:r>
            <a:r>
              <a:rPr dirty="0" sz="3150" spc="-2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50" spc="150" b="1">
                <a:solidFill>
                  <a:srgbClr val="FFFFFF"/>
                </a:solidFill>
                <a:latin typeface="Trebuchet MS"/>
                <a:cs typeface="Trebuchet MS"/>
              </a:rPr>
              <a:t>ПОПАВШИХ</a:t>
            </a:r>
            <a:r>
              <a:rPr dirty="0" sz="315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50" spc="165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315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50" spc="35" b="1">
                <a:solidFill>
                  <a:srgbClr val="FFFFFF"/>
                </a:solidFill>
                <a:latin typeface="Trebuchet MS"/>
                <a:cs typeface="Trebuchet MS"/>
              </a:rPr>
              <a:t>БЕДУ</a:t>
            </a:r>
            <a:endParaRPr sz="3150">
              <a:latin typeface="Trebuchet MS"/>
              <a:cs typeface="Trebuchet MS"/>
            </a:endParaRPr>
          </a:p>
          <a:p>
            <a:pPr marL="12700">
              <a:lnSpc>
                <a:spcPts val="2630"/>
              </a:lnSpc>
              <a:spcBef>
                <a:spcPts val="2795"/>
              </a:spcBef>
            </a:pPr>
            <a:r>
              <a:rPr dirty="0" sz="2250" spc="75">
                <a:solidFill>
                  <a:srgbClr val="58F940"/>
                </a:solidFill>
                <a:latin typeface="Trebuchet MS"/>
                <a:cs typeface="Trebuchet MS"/>
              </a:rPr>
              <a:t>Время</a:t>
            </a:r>
            <a:r>
              <a:rPr dirty="0" sz="2250" spc="-13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50">
                <a:solidFill>
                  <a:srgbClr val="58F940"/>
                </a:solidFill>
                <a:latin typeface="Trebuchet MS"/>
                <a:cs typeface="Trebuchet MS"/>
              </a:rPr>
              <a:t>оказания</a:t>
            </a:r>
            <a:r>
              <a:rPr dirty="0" sz="2250" spc="-140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85">
                <a:solidFill>
                  <a:srgbClr val="58F940"/>
                </a:solidFill>
                <a:latin typeface="Trebuchet MS"/>
                <a:cs typeface="Trebuchet MS"/>
              </a:rPr>
              <a:t>помощи</a:t>
            </a:r>
            <a:r>
              <a:rPr dirty="0" sz="2250" spc="-13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>
                <a:solidFill>
                  <a:srgbClr val="58F940"/>
                </a:solidFill>
                <a:latin typeface="Trebuchet MS"/>
                <a:cs typeface="Trebuchet MS"/>
              </a:rPr>
              <a:t>в</a:t>
            </a:r>
            <a:r>
              <a:rPr dirty="0" sz="2250" spc="-13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35">
                <a:solidFill>
                  <a:srgbClr val="58F940"/>
                </a:solidFill>
                <a:latin typeface="Trebuchet MS"/>
                <a:cs typeface="Trebuchet MS"/>
              </a:rPr>
              <a:t>регионах</a:t>
            </a:r>
            <a:endParaRPr sz="2250">
              <a:latin typeface="Trebuchet MS"/>
              <a:cs typeface="Trebuchet MS"/>
            </a:endParaRPr>
          </a:p>
          <a:p>
            <a:pPr marL="12700" marR="5080">
              <a:lnSpc>
                <a:spcPts val="2560"/>
              </a:lnSpc>
              <a:spcBef>
                <a:spcPts val="135"/>
              </a:spcBef>
            </a:pPr>
            <a:r>
              <a:rPr dirty="0" sz="2250" spc="110">
                <a:solidFill>
                  <a:srgbClr val="58F940"/>
                </a:solidFill>
                <a:latin typeface="Trebuchet MS"/>
                <a:cs typeface="Trebuchet MS"/>
              </a:rPr>
              <a:t>с</a:t>
            </a:r>
            <a:r>
              <a:rPr dirty="0" sz="2250" spc="-14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65">
                <a:solidFill>
                  <a:srgbClr val="58F940"/>
                </a:solidFill>
                <a:latin typeface="Trebuchet MS"/>
                <a:cs typeface="Trebuchet MS"/>
              </a:rPr>
              <a:t>развитым</a:t>
            </a:r>
            <a:r>
              <a:rPr dirty="0" sz="2250" spc="-140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80">
                <a:solidFill>
                  <a:srgbClr val="58F940"/>
                </a:solidFill>
                <a:latin typeface="Trebuchet MS"/>
                <a:cs typeface="Trebuchet MS"/>
              </a:rPr>
              <a:t>сообществом</a:t>
            </a:r>
            <a:r>
              <a:rPr dirty="0" sz="2250" spc="-14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100">
                <a:solidFill>
                  <a:srgbClr val="58F940"/>
                </a:solidFill>
                <a:latin typeface="Trebuchet MS"/>
                <a:cs typeface="Trebuchet MS"/>
              </a:rPr>
              <a:t>«Заступник» </a:t>
            </a:r>
            <a:r>
              <a:rPr dirty="0" sz="2250">
                <a:solidFill>
                  <a:srgbClr val="58F940"/>
                </a:solidFill>
                <a:latin typeface="Trebuchet MS"/>
                <a:cs typeface="Trebuchet MS"/>
              </a:rPr>
              <a:t>в</a:t>
            </a:r>
            <a:r>
              <a:rPr dirty="0" sz="2250" spc="-150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60">
                <a:solidFill>
                  <a:srgbClr val="58F940"/>
                </a:solidFill>
                <a:latin typeface="Trebuchet MS"/>
                <a:cs typeface="Trebuchet MS"/>
              </a:rPr>
              <a:t>настоящее</a:t>
            </a:r>
            <a:r>
              <a:rPr dirty="0" sz="2250" spc="-150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50">
                <a:solidFill>
                  <a:srgbClr val="58F940"/>
                </a:solidFill>
                <a:latin typeface="Trebuchet MS"/>
                <a:cs typeface="Trebuchet MS"/>
              </a:rPr>
              <a:t>время</a:t>
            </a:r>
            <a:r>
              <a:rPr dirty="0" sz="2250" spc="-14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155">
                <a:solidFill>
                  <a:srgbClr val="58F940"/>
                </a:solidFill>
                <a:latin typeface="Trebuchet MS"/>
                <a:cs typeface="Trebuchet MS"/>
              </a:rPr>
              <a:t>-</a:t>
            </a:r>
            <a:r>
              <a:rPr dirty="0" sz="2250" spc="-150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70">
                <a:solidFill>
                  <a:srgbClr val="58F940"/>
                </a:solidFill>
                <a:latin typeface="Trebuchet MS"/>
                <a:cs typeface="Trebuchet MS"/>
              </a:rPr>
              <a:t>от</a:t>
            </a:r>
            <a:r>
              <a:rPr dirty="0" sz="2250" spc="-150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140">
                <a:solidFill>
                  <a:srgbClr val="58F940"/>
                </a:solidFill>
                <a:latin typeface="Trebuchet MS"/>
                <a:cs typeface="Trebuchet MS"/>
              </a:rPr>
              <a:t>2</a:t>
            </a:r>
            <a:r>
              <a:rPr dirty="0" sz="2250" spc="-145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250" spc="45">
                <a:solidFill>
                  <a:srgbClr val="58F940"/>
                </a:solidFill>
                <a:latin typeface="Trebuchet MS"/>
                <a:cs typeface="Trebuchet MS"/>
              </a:rPr>
              <a:t>минут</a:t>
            </a:r>
            <a:endParaRPr sz="2250">
              <a:latin typeface="Trebuchet MS"/>
              <a:cs typeface="Trebuchet MS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225012" y="9108216"/>
            <a:ext cx="15838169" cy="1179195"/>
            <a:chOff x="1225012" y="9108216"/>
            <a:chExt cx="15838169" cy="1179195"/>
          </a:xfrm>
        </p:grpSpPr>
        <p:sp>
          <p:nvSpPr>
            <p:cNvPr id="28" name="object 28" descr=""/>
            <p:cNvSpPr/>
            <p:nvPr/>
          </p:nvSpPr>
          <p:spPr>
            <a:xfrm>
              <a:off x="1225012" y="9258299"/>
              <a:ext cx="15838169" cy="1028700"/>
            </a:xfrm>
            <a:custGeom>
              <a:avLst/>
              <a:gdLst/>
              <a:ahLst/>
              <a:cxnLst/>
              <a:rect l="l" t="t" r="r" b="b"/>
              <a:pathLst>
                <a:path w="15838169" h="1028700">
                  <a:moveTo>
                    <a:pt x="15837963" y="1028699"/>
                  </a:moveTo>
                  <a:lnTo>
                    <a:pt x="0" y="1028699"/>
                  </a:lnTo>
                  <a:lnTo>
                    <a:pt x="0" y="485789"/>
                  </a:lnTo>
                  <a:lnTo>
                    <a:pt x="2377" y="437775"/>
                  </a:lnTo>
                  <a:lnTo>
                    <a:pt x="9420" y="390574"/>
                  </a:lnTo>
                  <a:lnTo>
                    <a:pt x="20997" y="344504"/>
                  </a:lnTo>
                  <a:lnTo>
                    <a:pt x="36977" y="299884"/>
                  </a:lnTo>
                  <a:lnTo>
                    <a:pt x="57227" y="257034"/>
                  </a:lnTo>
                  <a:lnTo>
                    <a:pt x="81615" y="216270"/>
                  </a:lnTo>
                  <a:lnTo>
                    <a:pt x="110010" y="177913"/>
                  </a:lnTo>
                  <a:lnTo>
                    <a:pt x="142280" y="142280"/>
                  </a:lnTo>
                  <a:lnTo>
                    <a:pt x="177911" y="110009"/>
                  </a:lnTo>
                  <a:lnTo>
                    <a:pt x="216267" y="81614"/>
                  </a:lnTo>
                  <a:lnTo>
                    <a:pt x="257028" y="57225"/>
                  </a:lnTo>
                  <a:lnTo>
                    <a:pt x="299877" y="36975"/>
                  </a:lnTo>
                  <a:lnTo>
                    <a:pt x="344494" y="20996"/>
                  </a:lnTo>
                  <a:lnTo>
                    <a:pt x="390562" y="9419"/>
                  </a:lnTo>
                  <a:lnTo>
                    <a:pt x="437761" y="2376"/>
                  </a:lnTo>
                  <a:lnTo>
                    <a:pt x="485770" y="0"/>
                  </a:lnTo>
                  <a:lnTo>
                    <a:pt x="15352208" y="0"/>
                  </a:lnTo>
                  <a:lnTo>
                    <a:pt x="15400217" y="2376"/>
                  </a:lnTo>
                  <a:lnTo>
                    <a:pt x="15447415" y="9419"/>
                  </a:lnTo>
                  <a:lnTo>
                    <a:pt x="15493480" y="20996"/>
                  </a:lnTo>
                  <a:lnTo>
                    <a:pt x="15538094" y="36975"/>
                  </a:lnTo>
                  <a:lnTo>
                    <a:pt x="15580939" y="57225"/>
                  </a:lnTo>
                  <a:lnTo>
                    <a:pt x="15621697" y="81614"/>
                  </a:lnTo>
                  <a:lnTo>
                    <a:pt x="15660051" y="110009"/>
                  </a:lnTo>
                  <a:lnTo>
                    <a:pt x="15695683" y="142280"/>
                  </a:lnTo>
                  <a:lnTo>
                    <a:pt x="15727953" y="177913"/>
                  </a:lnTo>
                  <a:lnTo>
                    <a:pt x="15756349" y="216270"/>
                  </a:lnTo>
                  <a:lnTo>
                    <a:pt x="15780737" y="257034"/>
                  </a:lnTo>
                  <a:lnTo>
                    <a:pt x="15800987" y="299884"/>
                  </a:lnTo>
                  <a:lnTo>
                    <a:pt x="15816967" y="344504"/>
                  </a:lnTo>
                  <a:lnTo>
                    <a:pt x="15828544" y="390574"/>
                  </a:lnTo>
                  <a:lnTo>
                    <a:pt x="15835586" y="437775"/>
                  </a:lnTo>
                  <a:lnTo>
                    <a:pt x="15837963" y="485789"/>
                  </a:lnTo>
                  <a:lnTo>
                    <a:pt x="15837963" y="1028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84493" y="9453401"/>
              <a:ext cx="371474" cy="39052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6950" y="9453402"/>
              <a:ext cx="1390649" cy="1904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2093" y="9439350"/>
              <a:ext cx="657224" cy="62864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5776" y="9465411"/>
              <a:ext cx="1981199" cy="55244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32179" y="9625492"/>
              <a:ext cx="1190624" cy="3428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77347" y="9362205"/>
              <a:ext cx="742949" cy="74294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7945" y="9108216"/>
              <a:ext cx="1819274" cy="1178783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11840118" y="9469681"/>
            <a:ext cx="820419" cy="59880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dirty="0" sz="1000" spc="-10" b="1">
                <a:solidFill>
                  <a:srgbClr val="48585D"/>
                </a:solidFill>
                <a:latin typeface="Trebuchet MS"/>
                <a:cs typeface="Trebuchet MS"/>
              </a:rPr>
              <a:t>Премия Workspace Digital </a:t>
            </a:r>
            <a:r>
              <a:rPr dirty="0" sz="1000" b="1">
                <a:solidFill>
                  <a:srgbClr val="48585D"/>
                </a:solidFill>
                <a:latin typeface="Trebuchet MS"/>
                <a:cs typeface="Trebuchet MS"/>
              </a:rPr>
              <a:t>Awards</a:t>
            </a:r>
            <a:r>
              <a:rPr dirty="0" sz="1000" spc="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3324250" y="9750128"/>
            <a:ext cx="7867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48585D"/>
                </a:solidFill>
                <a:latin typeface="Trebuchet MS"/>
                <a:cs typeface="Trebuchet MS"/>
              </a:rPr>
              <a:t>Победитель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3324250" y="9890378"/>
            <a:ext cx="1283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48585D"/>
                </a:solidFill>
                <a:latin typeface="Trebuchet MS"/>
                <a:cs typeface="Trebuchet MS"/>
              </a:rPr>
              <a:t>Tagline</a:t>
            </a:r>
            <a:r>
              <a:rPr dirty="0" sz="1000" spc="-1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48585D"/>
                </a:solidFill>
                <a:latin typeface="Trebuchet MS"/>
                <a:cs typeface="Trebuchet MS"/>
              </a:rPr>
              <a:t>Awards</a:t>
            </a:r>
            <a:r>
              <a:rPr dirty="0" sz="1000" spc="-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5842112" y="9465871"/>
            <a:ext cx="547370" cy="59880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5080">
              <a:lnSpc>
                <a:spcPts val="1100"/>
              </a:lnSpc>
              <a:spcBef>
                <a:spcPts val="219"/>
              </a:spcBef>
            </a:pPr>
            <a:r>
              <a:rPr dirty="0" sz="1000" spc="-10" b="1">
                <a:solidFill>
                  <a:srgbClr val="48585D"/>
                </a:solidFill>
                <a:latin typeface="Trebuchet MS"/>
                <a:cs typeface="Trebuchet MS"/>
              </a:rPr>
              <a:t>Премия рейтинг </a:t>
            </a:r>
            <a:r>
              <a:rPr dirty="0" sz="1000" b="1">
                <a:solidFill>
                  <a:srgbClr val="48585D"/>
                </a:solidFill>
                <a:latin typeface="Trebuchet MS"/>
                <a:cs typeface="Trebuchet MS"/>
              </a:rPr>
              <a:t>Рунета</a:t>
            </a:r>
            <a:r>
              <a:rPr dirty="0" sz="1000" spc="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000" spc="25" b="1">
                <a:solidFill>
                  <a:srgbClr val="48585D"/>
                </a:solidFill>
                <a:latin typeface="Trebuchet MS"/>
                <a:cs typeface="Trebuchet MS"/>
              </a:rPr>
              <a:t>- </a:t>
            </a:r>
            <a:r>
              <a:rPr dirty="0" sz="1000" spc="-20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904833" y="9463537"/>
            <a:ext cx="1751330" cy="50800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90"/>
              </a:spcBef>
            </a:pP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Лауреат</a:t>
            </a:r>
            <a:r>
              <a:rPr dirty="0" sz="1650" spc="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Премии </a:t>
            </a:r>
            <a:r>
              <a:rPr dirty="0" sz="1650" b="1">
                <a:solidFill>
                  <a:srgbClr val="48585D"/>
                </a:solidFill>
                <a:latin typeface="Trebuchet MS"/>
                <a:cs typeface="Trebuchet MS"/>
              </a:rPr>
              <a:t>Рунета</a:t>
            </a:r>
            <a:r>
              <a:rPr dirty="0" sz="165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125" b="1">
                <a:solidFill>
                  <a:srgbClr val="48585D"/>
                </a:solidFill>
                <a:latin typeface="Trebuchet MS"/>
                <a:cs typeface="Trebuchet MS"/>
              </a:rPr>
              <a:t>-</a:t>
            </a:r>
            <a:r>
              <a:rPr dirty="0" sz="165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30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63737" y="0"/>
            <a:ext cx="12024360" cy="10287000"/>
            <a:chOff x="6263737" y="0"/>
            <a:chExt cx="1202436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737" y="0"/>
              <a:ext cx="12024261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399230" y="0"/>
              <a:ext cx="38100" cy="10287000"/>
            </a:xfrm>
            <a:custGeom>
              <a:avLst/>
              <a:gdLst/>
              <a:ahLst/>
              <a:cxnLst/>
              <a:rect l="l" t="t" r="r" b="b"/>
              <a:pathLst>
                <a:path w="38100" h="10287000">
                  <a:moveTo>
                    <a:pt x="381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10287000"/>
                  </a:lnTo>
                  <a:close/>
                </a:path>
              </a:pathLst>
            </a:custGeom>
            <a:solidFill>
              <a:srgbClr val="58F94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280" y="386924"/>
            <a:ext cx="5523865" cy="153098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905"/>
              </a:lnSpc>
              <a:spcBef>
                <a:spcPts val="130"/>
              </a:spcBef>
            </a:pPr>
            <a:r>
              <a:rPr dirty="0" sz="5200" spc="350"/>
              <a:t>АМБАССАДОРЫ</a:t>
            </a:r>
            <a:endParaRPr sz="5200"/>
          </a:p>
          <a:p>
            <a:pPr marL="12700">
              <a:lnSpc>
                <a:spcPts val="5905"/>
              </a:lnSpc>
            </a:pPr>
            <a:r>
              <a:rPr dirty="0" sz="5200" spc="290"/>
              <a:t>«ЗАСТУПНИКА»</a:t>
            </a:r>
            <a:endParaRPr sz="5200"/>
          </a:p>
        </p:txBody>
      </p:sp>
      <p:sp>
        <p:nvSpPr>
          <p:cNvPr id="6" name="object 6" descr=""/>
          <p:cNvSpPr txBox="1"/>
          <p:nvPr/>
        </p:nvSpPr>
        <p:spPr>
          <a:xfrm>
            <a:off x="17662774" y="9454189"/>
            <a:ext cx="44577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114" b="1">
                <a:solidFill>
                  <a:srgbClr val="48585D"/>
                </a:solidFill>
                <a:latin typeface="Trebuchet MS"/>
                <a:cs typeface="Trebuchet MS"/>
              </a:rPr>
              <a:t>09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54907" y="559869"/>
            <a:ext cx="5117465" cy="12369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>
              <a:lnSpc>
                <a:spcPts val="2385"/>
              </a:lnSpc>
              <a:spcBef>
                <a:spcPts val="130"/>
              </a:spcBef>
            </a:pPr>
            <a:r>
              <a:rPr dirty="0" sz="2000" spc="90">
                <a:solidFill>
                  <a:srgbClr val="48585D"/>
                </a:solidFill>
                <a:latin typeface="Trebuchet MS"/>
                <a:cs typeface="Trebuchet MS"/>
              </a:rPr>
              <a:t>Это</a:t>
            </a:r>
            <a:r>
              <a:rPr dirty="0" sz="2000" spc="-18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апостолы</a:t>
            </a:r>
            <a:r>
              <a:rPr dirty="0" sz="2000" spc="-18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нашего</a:t>
            </a:r>
            <a:r>
              <a:rPr dirty="0" sz="2000" spc="-18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проекта.</a:t>
            </a:r>
            <a:endParaRPr sz="2000">
              <a:latin typeface="Trebuchet MS"/>
              <a:cs typeface="Trebuchet MS"/>
            </a:endParaRPr>
          </a:p>
          <a:p>
            <a:pPr algn="just" marL="12700" marR="5080">
              <a:lnSpc>
                <a:spcPts val="2370"/>
              </a:lnSpc>
              <a:spcBef>
                <a:spcPts val="85"/>
              </a:spcBef>
            </a:pPr>
            <a:r>
              <a:rPr dirty="0" sz="2000" spc="50">
                <a:solidFill>
                  <a:srgbClr val="48585D"/>
                </a:solidFill>
                <a:latin typeface="Trebuchet MS"/>
                <a:cs typeface="Trebuchet MS"/>
              </a:rPr>
              <a:t>Они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48585D"/>
                </a:solidFill>
                <a:latin typeface="Trebuchet MS"/>
                <a:cs typeface="Trebuchet MS"/>
              </a:rPr>
              <a:t>популяризируют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Заступник,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5">
                <a:solidFill>
                  <a:srgbClr val="48585D"/>
                </a:solidFill>
                <a:latin typeface="Trebuchet MS"/>
                <a:cs typeface="Trebuchet MS"/>
              </a:rPr>
              <a:t>участвуют</a:t>
            </a:r>
            <a:r>
              <a:rPr dirty="0" sz="2000" spc="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3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48585D"/>
                </a:solidFill>
                <a:latin typeface="Trebuchet MS"/>
                <a:cs typeface="Trebuchet MS"/>
              </a:rPr>
              <a:t>его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48585D"/>
                </a:solidFill>
                <a:latin typeface="Trebuchet MS"/>
                <a:cs typeface="Trebuchet MS"/>
              </a:rPr>
              <a:t>развитии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30">
                <a:solidFill>
                  <a:srgbClr val="48585D"/>
                </a:solidFill>
                <a:latin typeface="Trebuchet MS"/>
                <a:cs typeface="Trebuchet MS"/>
              </a:rPr>
              <a:t>помогают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48585D"/>
                </a:solidFill>
                <a:latin typeface="Trebuchet MS"/>
                <a:cs typeface="Trebuchet MS"/>
              </a:rPr>
              <a:t>нам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8585D"/>
                </a:solidFill>
                <a:latin typeface="Trebuchet MS"/>
                <a:cs typeface="Trebuchet MS"/>
              </a:rPr>
              <a:t>сделать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48585D"/>
                </a:solidFill>
                <a:latin typeface="Trebuchet MS"/>
                <a:cs typeface="Trebuchet MS"/>
              </a:rPr>
              <a:t>его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8585D"/>
                </a:solidFill>
                <a:latin typeface="Trebuchet MS"/>
                <a:cs typeface="Trebuchet MS"/>
              </a:rPr>
              <a:t>более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8585D"/>
                </a:solidFill>
                <a:latin typeface="Trebuchet MS"/>
                <a:cs typeface="Trebuchet MS"/>
              </a:rPr>
              <a:t>функциональным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2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45">
                <a:solidFill>
                  <a:srgbClr val="48585D"/>
                </a:solidFill>
                <a:latin typeface="Trebuchet MS"/>
                <a:cs typeface="Trebuchet MS"/>
              </a:rPr>
              <a:t>эффективным.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365482" y="2121818"/>
            <a:ext cx="9525" cy="8165465"/>
          </a:xfrm>
          <a:custGeom>
            <a:avLst/>
            <a:gdLst/>
            <a:ahLst/>
            <a:cxnLst/>
            <a:rect l="l" t="t" r="r" b="b"/>
            <a:pathLst>
              <a:path w="9525" h="8165465">
                <a:moveTo>
                  <a:pt x="9525" y="0"/>
                </a:moveTo>
                <a:lnTo>
                  <a:pt x="9525" y="8165180"/>
                </a:lnTo>
                <a:lnTo>
                  <a:pt x="0" y="8165180"/>
                </a:lnTo>
                <a:lnTo>
                  <a:pt x="0" y="0"/>
                </a:lnTo>
                <a:lnTo>
                  <a:pt x="9525" y="0"/>
                </a:lnTo>
                <a:close/>
              </a:path>
            </a:pathLst>
          </a:custGeom>
          <a:solidFill>
            <a:srgbClr val="C1C7C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2600" y="2074057"/>
            <a:ext cx="1149507" cy="1149507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7226837" y="0"/>
            <a:ext cx="10878820" cy="10287000"/>
            <a:chOff x="7226837" y="0"/>
            <a:chExt cx="10878820" cy="10287000"/>
          </a:xfrm>
        </p:grpSpPr>
        <p:sp>
          <p:nvSpPr>
            <p:cNvPr id="11" name="object 11" descr=""/>
            <p:cNvSpPr/>
            <p:nvPr/>
          </p:nvSpPr>
          <p:spPr>
            <a:xfrm>
              <a:off x="17675473" y="2090095"/>
              <a:ext cx="353060" cy="173355"/>
            </a:xfrm>
            <a:custGeom>
              <a:avLst/>
              <a:gdLst/>
              <a:ahLst/>
              <a:cxnLst/>
              <a:rect l="l" t="t" r="r" b="b"/>
              <a:pathLst>
                <a:path w="353059" h="173355">
                  <a:moveTo>
                    <a:pt x="352724" y="88469"/>
                  </a:moveTo>
                  <a:lnTo>
                    <a:pt x="342896" y="130031"/>
                  </a:lnTo>
                  <a:lnTo>
                    <a:pt x="314779" y="160221"/>
                  </a:lnTo>
                  <a:lnTo>
                    <a:pt x="272984" y="172641"/>
                  </a:lnTo>
                  <a:lnTo>
                    <a:pt x="264044" y="173056"/>
                  </a:lnTo>
                  <a:lnTo>
                    <a:pt x="248302" y="173056"/>
                  </a:lnTo>
                  <a:lnTo>
                    <a:pt x="248302" y="119533"/>
                  </a:lnTo>
                  <a:lnTo>
                    <a:pt x="264044" y="118956"/>
                  </a:lnTo>
                  <a:lnTo>
                    <a:pt x="268327" y="118969"/>
                  </a:lnTo>
                  <a:lnTo>
                    <a:pt x="272542" y="118445"/>
                  </a:lnTo>
                  <a:lnTo>
                    <a:pt x="298823" y="93364"/>
                  </a:lnTo>
                  <a:lnTo>
                    <a:pt x="298624" y="88207"/>
                  </a:lnTo>
                  <a:lnTo>
                    <a:pt x="268661" y="55576"/>
                  </a:lnTo>
                  <a:lnTo>
                    <a:pt x="241376" y="54257"/>
                  </a:lnTo>
                  <a:lnTo>
                    <a:pt x="232980" y="54572"/>
                  </a:lnTo>
                  <a:lnTo>
                    <a:pt x="225214" y="55201"/>
                  </a:lnTo>
                  <a:lnTo>
                    <a:pt x="219069" y="55430"/>
                  </a:lnTo>
                  <a:lnTo>
                    <a:pt x="193675" y="80940"/>
                  </a:lnTo>
                  <a:lnTo>
                    <a:pt x="194150" y="86318"/>
                  </a:lnTo>
                  <a:lnTo>
                    <a:pt x="194150" y="107307"/>
                  </a:lnTo>
                  <a:lnTo>
                    <a:pt x="145875" y="107307"/>
                  </a:lnTo>
                  <a:lnTo>
                    <a:pt x="145875" y="84796"/>
                  </a:lnTo>
                  <a:lnTo>
                    <a:pt x="145967" y="79471"/>
                  </a:lnTo>
                  <a:lnTo>
                    <a:pt x="144917" y="74381"/>
                  </a:lnTo>
                  <a:lnTo>
                    <a:pt x="115021" y="54729"/>
                  </a:lnTo>
                  <a:lnTo>
                    <a:pt x="108094" y="54047"/>
                  </a:lnTo>
                  <a:lnTo>
                    <a:pt x="66063" y="60344"/>
                  </a:lnTo>
                  <a:lnTo>
                    <a:pt x="53616" y="79709"/>
                  </a:lnTo>
                  <a:lnTo>
                    <a:pt x="53837" y="85111"/>
                  </a:lnTo>
                  <a:lnTo>
                    <a:pt x="53632" y="90013"/>
                  </a:lnTo>
                  <a:lnTo>
                    <a:pt x="78709" y="113919"/>
                  </a:lnTo>
                  <a:lnTo>
                    <a:pt x="84437" y="115120"/>
                  </a:lnTo>
                  <a:lnTo>
                    <a:pt x="90226" y="115732"/>
                  </a:lnTo>
                  <a:lnTo>
                    <a:pt x="106258" y="115755"/>
                  </a:lnTo>
                  <a:lnTo>
                    <a:pt x="106258" y="169698"/>
                  </a:lnTo>
                  <a:lnTo>
                    <a:pt x="91775" y="169698"/>
                  </a:lnTo>
                  <a:lnTo>
                    <a:pt x="83248" y="169161"/>
                  </a:lnTo>
                  <a:lnTo>
                    <a:pt x="41219" y="155893"/>
                  </a:lnTo>
                  <a:lnTo>
                    <a:pt x="11404" y="125851"/>
                  </a:lnTo>
                  <a:lnTo>
                    <a:pt x="0" y="85636"/>
                  </a:lnTo>
                  <a:lnTo>
                    <a:pt x="277" y="75681"/>
                  </a:lnTo>
                  <a:lnTo>
                    <a:pt x="16497" y="32843"/>
                  </a:lnTo>
                  <a:lnTo>
                    <a:pt x="50617" y="7815"/>
                  </a:lnTo>
                  <a:lnTo>
                    <a:pt x="95868" y="104"/>
                  </a:lnTo>
                  <a:lnTo>
                    <a:pt x="102165" y="104"/>
                  </a:lnTo>
                  <a:lnTo>
                    <a:pt x="143058" y="6580"/>
                  </a:lnTo>
                  <a:lnTo>
                    <a:pt x="169225" y="31378"/>
                  </a:lnTo>
                  <a:lnTo>
                    <a:pt x="172288" y="24842"/>
                  </a:lnTo>
                  <a:lnTo>
                    <a:pt x="209284" y="1952"/>
                  </a:lnTo>
                  <a:lnTo>
                    <a:pt x="224899" y="472"/>
                  </a:lnTo>
                  <a:lnTo>
                    <a:pt x="233243" y="0"/>
                  </a:lnTo>
                  <a:lnTo>
                    <a:pt x="250191" y="0"/>
                  </a:lnTo>
                  <a:lnTo>
                    <a:pt x="260528" y="231"/>
                  </a:lnTo>
                  <a:lnTo>
                    <a:pt x="299875" y="7121"/>
                  </a:lnTo>
                  <a:lnTo>
                    <a:pt x="335218" y="32994"/>
                  </a:lnTo>
                  <a:lnTo>
                    <a:pt x="352429" y="77917"/>
                  </a:lnTo>
                  <a:lnTo>
                    <a:pt x="352724" y="88469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675466" y="449998"/>
              <a:ext cx="353060" cy="1436370"/>
            </a:xfrm>
            <a:custGeom>
              <a:avLst/>
              <a:gdLst/>
              <a:ahLst/>
              <a:cxnLst/>
              <a:rect l="l" t="t" r="r" b="b"/>
              <a:pathLst>
                <a:path w="353059" h="1436370">
                  <a:moveTo>
                    <a:pt x="349250" y="1136992"/>
                  </a:moveTo>
                  <a:lnTo>
                    <a:pt x="53340" y="1136992"/>
                  </a:lnTo>
                  <a:lnTo>
                    <a:pt x="53340" y="1080325"/>
                  </a:lnTo>
                  <a:lnTo>
                    <a:pt x="2540" y="1080325"/>
                  </a:lnTo>
                  <a:lnTo>
                    <a:pt x="2540" y="1247546"/>
                  </a:lnTo>
                  <a:lnTo>
                    <a:pt x="53340" y="1247546"/>
                  </a:lnTo>
                  <a:lnTo>
                    <a:pt x="53340" y="1190929"/>
                  </a:lnTo>
                  <a:lnTo>
                    <a:pt x="349250" y="1190929"/>
                  </a:lnTo>
                  <a:lnTo>
                    <a:pt x="349250" y="1136992"/>
                  </a:lnTo>
                  <a:close/>
                </a:path>
                <a:path w="353059" h="1436370">
                  <a:moveTo>
                    <a:pt x="349250" y="672706"/>
                  </a:moveTo>
                  <a:lnTo>
                    <a:pt x="50800" y="672706"/>
                  </a:lnTo>
                  <a:lnTo>
                    <a:pt x="2540" y="672706"/>
                  </a:lnTo>
                  <a:lnTo>
                    <a:pt x="2540" y="833640"/>
                  </a:lnTo>
                  <a:lnTo>
                    <a:pt x="50800" y="833640"/>
                  </a:lnTo>
                  <a:lnTo>
                    <a:pt x="349250" y="833640"/>
                  </a:lnTo>
                  <a:lnTo>
                    <a:pt x="349250" y="779754"/>
                  </a:lnTo>
                  <a:lnTo>
                    <a:pt x="50800" y="779754"/>
                  </a:lnTo>
                  <a:lnTo>
                    <a:pt x="50800" y="726655"/>
                  </a:lnTo>
                  <a:lnTo>
                    <a:pt x="349250" y="726655"/>
                  </a:lnTo>
                  <a:lnTo>
                    <a:pt x="349250" y="672706"/>
                  </a:lnTo>
                  <a:close/>
                </a:path>
                <a:path w="353059" h="1436370">
                  <a:moveTo>
                    <a:pt x="349250" y="461606"/>
                  </a:moveTo>
                  <a:lnTo>
                    <a:pt x="196850" y="461606"/>
                  </a:lnTo>
                  <a:lnTo>
                    <a:pt x="149860" y="461606"/>
                  </a:lnTo>
                  <a:lnTo>
                    <a:pt x="2540" y="461606"/>
                  </a:lnTo>
                  <a:lnTo>
                    <a:pt x="2540" y="515556"/>
                  </a:lnTo>
                  <a:lnTo>
                    <a:pt x="149860" y="515556"/>
                  </a:lnTo>
                  <a:lnTo>
                    <a:pt x="149860" y="571017"/>
                  </a:lnTo>
                  <a:lnTo>
                    <a:pt x="2540" y="571017"/>
                  </a:lnTo>
                  <a:lnTo>
                    <a:pt x="2540" y="624954"/>
                  </a:lnTo>
                  <a:lnTo>
                    <a:pt x="149860" y="624954"/>
                  </a:lnTo>
                  <a:lnTo>
                    <a:pt x="196850" y="624954"/>
                  </a:lnTo>
                  <a:lnTo>
                    <a:pt x="349250" y="624954"/>
                  </a:lnTo>
                  <a:lnTo>
                    <a:pt x="349250" y="571017"/>
                  </a:lnTo>
                  <a:lnTo>
                    <a:pt x="196850" y="571017"/>
                  </a:lnTo>
                  <a:lnTo>
                    <a:pt x="196850" y="515556"/>
                  </a:lnTo>
                  <a:lnTo>
                    <a:pt x="349250" y="515556"/>
                  </a:lnTo>
                  <a:lnTo>
                    <a:pt x="349250" y="461606"/>
                  </a:lnTo>
                  <a:close/>
                </a:path>
                <a:path w="353059" h="1436370">
                  <a:moveTo>
                    <a:pt x="349631" y="240118"/>
                  </a:moveTo>
                  <a:lnTo>
                    <a:pt x="2882" y="240118"/>
                  </a:lnTo>
                  <a:lnTo>
                    <a:pt x="2882" y="293433"/>
                  </a:lnTo>
                  <a:lnTo>
                    <a:pt x="213360" y="354355"/>
                  </a:lnTo>
                  <a:lnTo>
                    <a:pt x="2882" y="354355"/>
                  </a:lnTo>
                  <a:lnTo>
                    <a:pt x="2882" y="408292"/>
                  </a:lnTo>
                  <a:lnTo>
                    <a:pt x="349631" y="408292"/>
                  </a:lnTo>
                  <a:lnTo>
                    <a:pt x="349631" y="354926"/>
                  </a:lnTo>
                  <a:lnTo>
                    <a:pt x="139585" y="294055"/>
                  </a:lnTo>
                  <a:lnTo>
                    <a:pt x="349631" y="294055"/>
                  </a:lnTo>
                  <a:lnTo>
                    <a:pt x="349631" y="240118"/>
                  </a:lnTo>
                  <a:close/>
                </a:path>
                <a:path w="353059" h="1436370">
                  <a:moveTo>
                    <a:pt x="349631" y="13385"/>
                  </a:moveTo>
                  <a:lnTo>
                    <a:pt x="145084" y="73355"/>
                  </a:lnTo>
                  <a:lnTo>
                    <a:pt x="2578" y="0"/>
                  </a:lnTo>
                  <a:lnTo>
                    <a:pt x="2882" y="64490"/>
                  </a:lnTo>
                  <a:lnTo>
                    <a:pt x="149288" y="134696"/>
                  </a:lnTo>
                  <a:lnTo>
                    <a:pt x="2882" y="134696"/>
                  </a:lnTo>
                  <a:lnTo>
                    <a:pt x="2882" y="188645"/>
                  </a:lnTo>
                  <a:lnTo>
                    <a:pt x="349631" y="188645"/>
                  </a:lnTo>
                  <a:lnTo>
                    <a:pt x="349631" y="134696"/>
                  </a:lnTo>
                  <a:lnTo>
                    <a:pt x="197459" y="134696"/>
                  </a:lnTo>
                  <a:lnTo>
                    <a:pt x="197459" y="111721"/>
                  </a:lnTo>
                  <a:lnTo>
                    <a:pt x="349631" y="68529"/>
                  </a:lnTo>
                  <a:lnTo>
                    <a:pt x="349631" y="13385"/>
                  </a:lnTo>
                  <a:close/>
                </a:path>
                <a:path w="353059" h="1436370">
                  <a:moveTo>
                    <a:pt x="352463" y="1352969"/>
                  </a:moveTo>
                  <a:lnTo>
                    <a:pt x="342188" y="1314462"/>
                  </a:lnTo>
                  <a:lnTo>
                    <a:pt x="315506" y="1286281"/>
                  </a:lnTo>
                  <a:lnTo>
                    <a:pt x="278790" y="1273111"/>
                  </a:lnTo>
                  <a:lnTo>
                    <a:pt x="270814" y="1272743"/>
                  </a:lnTo>
                  <a:lnTo>
                    <a:pt x="247205" y="1272743"/>
                  </a:lnTo>
                  <a:lnTo>
                    <a:pt x="247205" y="1326680"/>
                  </a:lnTo>
                  <a:lnTo>
                    <a:pt x="266458" y="1326680"/>
                  </a:lnTo>
                  <a:lnTo>
                    <a:pt x="271881" y="1326515"/>
                  </a:lnTo>
                  <a:lnTo>
                    <a:pt x="277139" y="1327416"/>
                  </a:lnTo>
                  <a:lnTo>
                    <a:pt x="298729" y="1365250"/>
                  </a:lnTo>
                  <a:lnTo>
                    <a:pt x="295795" y="1372069"/>
                  </a:lnTo>
                  <a:lnTo>
                    <a:pt x="282486" y="1380096"/>
                  </a:lnTo>
                  <a:lnTo>
                    <a:pt x="274612" y="1382128"/>
                  </a:lnTo>
                  <a:lnTo>
                    <a:pt x="266141" y="1381836"/>
                  </a:lnTo>
                  <a:lnTo>
                    <a:pt x="91300" y="1381836"/>
                  </a:lnTo>
                  <a:lnTo>
                    <a:pt x="53949" y="1365618"/>
                  </a:lnTo>
                  <a:lnTo>
                    <a:pt x="53949" y="1354074"/>
                  </a:lnTo>
                  <a:lnTo>
                    <a:pt x="53606" y="1345679"/>
                  </a:lnTo>
                  <a:lnTo>
                    <a:pt x="56807" y="1338986"/>
                  </a:lnTo>
                  <a:lnTo>
                    <a:pt x="63550" y="1333969"/>
                  </a:lnTo>
                  <a:lnTo>
                    <a:pt x="70446" y="1328686"/>
                  </a:lnTo>
                  <a:lnTo>
                    <a:pt x="78257" y="1326134"/>
                  </a:lnTo>
                  <a:lnTo>
                    <a:pt x="86944" y="1326311"/>
                  </a:lnTo>
                  <a:lnTo>
                    <a:pt x="105791" y="1326311"/>
                  </a:lnTo>
                  <a:lnTo>
                    <a:pt x="105791" y="1272679"/>
                  </a:lnTo>
                  <a:lnTo>
                    <a:pt x="83959" y="1272679"/>
                  </a:lnTo>
                  <a:lnTo>
                    <a:pt x="42811" y="1282166"/>
                  </a:lnTo>
                  <a:lnTo>
                    <a:pt x="12954" y="1308265"/>
                  </a:lnTo>
                  <a:lnTo>
                    <a:pt x="114" y="1345882"/>
                  </a:lnTo>
                  <a:lnTo>
                    <a:pt x="0" y="1353972"/>
                  </a:lnTo>
                  <a:lnTo>
                    <a:pt x="317" y="1362519"/>
                  </a:lnTo>
                  <a:lnTo>
                    <a:pt x="13411" y="1401279"/>
                  </a:lnTo>
                  <a:lnTo>
                    <a:pt x="41986" y="1426959"/>
                  </a:lnTo>
                  <a:lnTo>
                    <a:pt x="81229" y="1436090"/>
                  </a:lnTo>
                  <a:lnTo>
                    <a:pt x="101955" y="1436090"/>
                  </a:lnTo>
                  <a:lnTo>
                    <a:pt x="349110" y="1379207"/>
                  </a:lnTo>
                  <a:lnTo>
                    <a:pt x="350532" y="1372717"/>
                  </a:lnTo>
                  <a:lnTo>
                    <a:pt x="351561" y="1366189"/>
                  </a:lnTo>
                  <a:lnTo>
                    <a:pt x="352209" y="1359598"/>
                  </a:lnTo>
                  <a:lnTo>
                    <a:pt x="352463" y="1352969"/>
                  </a:lnTo>
                  <a:close/>
                </a:path>
                <a:path w="353059" h="1436370">
                  <a:moveTo>
                    <a:pt x="352463" y="1023912"/>
                  </a:moveTo>
                  <a:lnTo>
                    <a:pt x="345897" y="981887"/>
                  </a:lnTo>
                  <a:lnTo>
                    <a:pt x="316395" y="951801"/>
                  </a:lnTo>
                  <a:lnTo>
                    <a:pt x="276428" y="936358"/>
                  </a:lnTo>
                  <a:lnTo>
                    <a:pt x="2882" y="861402"/>
                  </a:lnTo>
                  <a:lnTo>
                    <a:pt x="2882" y="918489"/>
                  </a:lnTo>
                  <a:lnTo>
                    <a:pt x="158000" y="953223"/>
                  </a:lnTo>
                  <a:lnTo>
                    <a:pt x="2882" y="997673"/>
                  </a:lnTo>
                  <a:lnTo>
                    <a:pt x="2882" y="1054760"/>
                  </a:lnTo>
                  <a:lnTo>
                    <a:pt x="239014" y="980046"/>
                  </a:lnTo>
                  <a:lnTo>
                    <a:pt x="264807" y="985888"/>
                  </a:lnTo>
                  <a:lnTo>
                    <a:pt x="296595" y="1007694"/>
                  </a:lnTo>
                  <a:lnTo>
                    <a:pt x="297154" y="1012317"/>
                  </a:lnTo>
                  <a:lnTo>
                    <a:pt x="298043" y="1017257"/>
                  </a:lnTo>
                  <a:lnTo>
                    <a:pt x="298513" y="1022248"/>
                  </a:lnTo>
                  <a:lnTo>
                    <a:pt x="298577" y="1033094"/>
                  </a:lnTo>
                  <a:lnTo>
                    <a:pt x="352463" y="1033094"/>
                  </a:lnTo>
                  <a:lnTo>
                    <a:pt x="352463" y="1023912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678359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718600" y="0"/>
              <a:ext cx="4364355" cy="10287635"/>
            </a:xfrm>
            <a:custGeom>
              <a:avLst/>
              <a:gdLst/>
              <a:ahLst/>
              <a:cxnLst/>
              <a:rect l="l" t="t" r="r" b="b"/>
              <a:pathLst>
                <a:path w="4364355" h="10287635">
                  <a:moveTo>
                    <a:pt x="9525" y="2090521"/>
                  </a:moveTo>
                  <a:lnTo>
                    <a:pt x="0" y="2090521"/>
                  </a:lnTo>
                  <a:lnTo>
                    <a:pt x="0" y="10287000"/>
                  </a:lnTo>
                  <a:lnTo>
                    <a:pt x="9525" y="10287000"/>
                  </a:lnTo>
                  <a:lnTo>
                    <a:pt x="9525" y="2090521"/>
                  </a:lnTo>
                  <a:close/>
                </a:path>
                <a:path w="4364355" h="10287635">
                  <a:moveTo>
                    <a:pt x="4364113" y="0"/>
                  </a:moveTo>
                  <a:lnTo>
                    <a:pt x="4354588" y="0"/>
                  </a:lnTo>
                  <a:lnTo>
                    <a:pt x="4354588" y="10287013"/>
                  </a:lnTo>
                  <a:lnTo>
                    <a:pt x="4364113" y="10287013"/>
                  </a:lnTo>
                  <a:lnTo>
                    <a:pt x="4364113" y="0"/>
                  </a:lnTo>
                  <a:close/>
                </a:path>
              </a:pathLst>
            </a:custGeom>
            <a:solidFill>
              <a:srgbClr val="C1C7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6837" y="6009863"/>
              <a:ext cx="1149492" cy="114951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6838" y="8155381"/>
              <a:ext cx="1149492" cy="11494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6837" y="2070524"/>
              <a:ext cx="1149492" cy="114949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68039" y="6009872"/>
              <a:ext cx="1149492" cy="114950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68039" y="8155381"/>
              <a:ext cx="1149492" cy="114949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0484" y="4182297"/>
              <a:ext cx="1149510" cy="1149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60484" y="2076455"/>
              <a:ext cx="1149510" cy="114951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68039" y="2074057"/>
              <a:ext cx="1149491" cy="11495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68039" y="4227926"/>
              <a:ext cx="1149492" cy="114949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90354" y="8155381"/>
              <a:ext cx="1149510" cy="114949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61007" y="2413723"/>
            <a:ext cx="121221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40" b="1">
                <a:solidFill>
                  <a:srgbClr val="48585D"/>
                </a:solidFill>
                <a:latin typeface="Trebuchet MS"/>
                <a:cs typeface="Trebuchet MS"/>
              </a:rPr>
              <a:t>ОЛЕГ </a:t>
            </a: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ВОЛЬНОВ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95301" y="6300176"/>
            <a:ext cx="991869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ЮРИЙ </a:t>
            </a:r>
            <a:r>
              <a:rPr dirty="0" sz="1850" spc="114" b="1">
                <a:solidFill>
                  <a:srgbClr val="48585D"/>
                </a:solidFill>
                <a:latin typeface="Trebuchet MS"/>
                <a:cs typeface="Trebuchet MS"/>
              </a:rPr>
              <a:t>УСАЧЕВ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695301" y="8445663"/>
            <a:ext cx="1525270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95" b="1">
                <a:solidFill>
                  <a:srgbClr val="48585D"/>
                </a:solidFill>
                <a:latin typeface="Trebuchet MS"/>
                <a:cs typeface="Trebuchet MS"/>
              </a:rPr>
              <a:t>АЛЕКСАНДР </a:t>
            </a:r>
            <a:r>
              <a:rPr dirty="0" sz="1850" spc="80" b="1">
                <a:solidFill>
                  <a:srgbClr val="48585D"/>
                </a:solidFill>
                <a:latin typeface="Trebuchet MS"/>
                <a:cs typeface="Trebuchet MS"/>
              </a:rPr>
              <a:t>ТОРШИН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61007" y="8445663"/>
            <a:ext cx="114744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75" b="1">
                <a:solidFill>
                  <a:srgbClr val="48585D"/>
                </a:solidFill>
                <a:latin typeface="Trebuchet MS"/>
                <a:cs typeface="Trebuchet MS"/>
              </a:rPr>
              <a:t>КИРИЛЛ </a:t>
            </a:r>
            <a:r>
              <a:rPr dirty="0" sz="1850" spc="85" b="1">
                <a:solidFill>
                  <a:srgbClr val="48585D"/>
                </a:solidFill>
                <a:latin typeface="Trebuchet MS"/>
                <a:cs typeface="Trebuchet MS"/>
              </a:rPr>
              <a:t>АНДРЕЕВ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3403468" y="6294263"/>
            <a:ext cx="1013460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55" b="1">
                <a:solidFill>
                  <a:srgbClr val="48585D"/>
                </a:solidFill>
                <a:latin typeface="Trebuchet MS"/>
                <a:cs typeface="Trebuchet MS"/>
              </a:rPr>
              <a:t>ИЛЬЯ </a:t>
            </a:r>
            <a:r>
              <a:rPr dirty="0" sz="1850" spc="95" b="1">
                <a:solidFill>
                  <a:srgbClr val="48585D"/>
                </a:solidFill>
                <a:latin typeface="Trebuchet MS"/>
                <a:cs typeface="Trebuchet MS"/>
              </a:rPr>
              <a:t>ЗЯБКИН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3403468" y="8439780"/>
            <a:ext cx="123380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85" b="1">
                <a:solidFill>
                  <a:srgbClr val="48585D"/>
                </a:solidFill>
                <a:latin typeface="Trebuchet MS"/>
                <a:cs typeface="Trebuchet MS"/>
              </a:rPr>
              <a:t>ВАЛЕРИЙ </a:t>
            </a: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ФЕДОРОВ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3403468" y="4525569"/>
            <a:ext cx="1163320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80" b="1">
                <a:solidFill>
                  <a:srgbClr val="48585D"/>
                </a:solidFill>
                <a:latin typeface="Trebuchet MS"/>
                <a:cs typeface="Trebuchet MS"/>
              </a:rPr>
              <a:t>АЛЕКСЕЙ </a:t>
            </a: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ТРОЦЮК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695301" y="2413723"/>
            <a:ext cx="1282700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80" b="1">
                <a:solidFill>
                  <a:srgbClr val="48585D"/>
                </a:solidFill>
                <a:latin typeface="Trebuchet MS"/>
                <a:cs typeface="Trebuchet MS"/>
              </a:rPr>
              <a:t>АЛЕКСЕЙ </a:t>
            </a:r>
            <a:r>
              <a:rPr dirty="0" sz="1850" spc="135" b="1">
                <a:solidFill>
                  <a:srgbClr val="48585D"/>
                </a:solidFill>
                <a:latin typeface="Trebuchet MS"/>
                <a:cs typeface="Trebuchet MS"/>
              </a:rPr>
              <a:t>ПИМАНОВ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048881" y="4525509"/>
            <a:ext cx="1178560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80" b="1">
                <a:solidFill>
                  <a:srgbClr val="48585D"/>
                </a:solidFill>
                <a:latin typeface="Trebuchet MS"/>
                <a:cs typeface="Trebuchet MS"/>
              </a:rPr>
              <a:t>АЛЕКСЕЙ </a:t>
            </a: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ОГУРЦОВ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048881" y="2419669"/>
            <a:ext cx="1739264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75" b="1">
                <a:solidFill>
                  <a:srgbClr val="48585D"/>
                </a:solidFill>
                <a:latin typeface="Trebuchet MS"/>
                <a:cs typeface="Trebuchet MS"/>
              </a:rPr>
              <a:t>ИЕРЕЙ</a:t>
            </a:r>
            <a:r>
              <a:rPr dirty="0" sz="1850" spc="-1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80" b="1">
                <a:solidFill>
                  <a:srgbClr val="48585D"/>
                </a:solidFill>
                <a:latin typeface="Trebuchet MS"/>
                <a:cs typeface="Trebuchet MS"/>
              </a:rPr>
              <a:t>ФЁДОР ЛУКЬЯНОВ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3403468" y="2413723"/>
            <a:ext cx="1766570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АЛЕКСАНДРА </a:t>
            </a:r>
            <a:r>
              <a:rPr dirty="0" sz="1850" spc="110" b="1">
                <a:solidFill>
                  <a:srgbClr val="48585D"/>
                </a:solidFill>
                <a:latin typeface="Trebuchet MS"/>
                <a:cs typeface="Trebuchet MS"/>
              </a:rPr>
              <a:t>ФЛОРИНСКАЯ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61007" y="3311307"/>
            <a:ext cx="3197860" cy="6286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65" b="1" i="1">
                <a:solidFill>
                  <a:srgbClr val="48585D"/>
                </a:solidFill>
                <a:latin typeface="Trebuchet MS"/>
                <a:cs typeface="Trebuchet MS"/>
              </a:rPr>
              <a:t>Заместитель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генерального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директора </a:t>
            </a:r>
            <a:r>
              <a:rPr dirty="0" sz="1300" spc="65" b="1" i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1300" spc="-11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общественно-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политическому </a:t>
            </a:r>
            <a:r>
              <a:rPr dirty="0" sz="1300" spc="10" b="1" i="1">
                <a:solidFill>
                  <a:srgbClr val="48585D"/>
                </a:solidFill>
                <a:latin typeface="Trebuchet MS"/>
                <a:cs typeface="Trebuchet MS"/>
              </a:rPr>
              <a:t>вещанию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114" b="1" i="1">
                <a:solidFill>
                  <a:srgbClr val="48585D"/>
                </a:solidFill>
                <a:latin typeface="Trebuchet MS"/>
                <a:cs typeface="Trebuchet MS"/>
              </a:rPr>
              <a:t>АО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70" b="1" i="1">
                <a:solidFill>
                  <a:srgbClr val="48585D"/>
                </a:solidFill>
                <a:latin typeface="Trebuchet MS"/>
                <a:cs typeface="Trebuchet MS"/>
              </a:rPr>
              <a:t>«Первый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канал»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695301" y="7197782"/>
            <a:ext cx="3566795" cy="6286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Композитор,</a:t>
            </a:r>
            <a:r>
              <a:rPr dirty="0" sz="1300" spc="-1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диджей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0" b="1" i="1">
                <a:solidFill>
                  <a:srgbClr val="48585D"/>
                </a:solidFill>
                <a:latin typeface="Trebuchet MS"/>
                <a:cs typeface="Trebuchet MS"/>
              </a:rPr>
              <a:t>продюсер. </a:t>
            </a:r>
            <a:r>
              <a:rPr dirty="0" sz="1300" spc="-20" b="1" i="1">
                <a:solidFill>
                  <a:srgbClr val="48585D"/>
                </a:solidFill>
                <a:latin typeface="Trebuchet MS"/>
                <a:cs typeface="Trebuchet MS"/>
              </a:rPr>
              <a:t>Создатель</a:t>
            </a:r>
            <a:r>
              <a:rPr dirty="0" sz="1300" spc="1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музыкальной</a:t>
            </a:r>
            <a:r>
              <a:rPr dirty="0" sz="1300" spc="1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группы</a:t>
            </a:r>
            <a:r>
              <a:rPr dirty="0" sz="1300" spc="1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«Гости</a:t>
            </a:r>
            <a:r>
              <a:rPr dirty="0" sz="1300" spc="2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из </a:t>
            </a:r>
            <a:r>
              <a:rPr dirty="0" sz="1300" spc="35" b="1" i="1">
                <a:solidFill>
                  <a:srgbClr val="48585D"/>
                </a:solidFill>
                <a:latin typeface="Trebuchet MS"/>
                <a:cs typeface="Trebuchet MS"/>
              </a:rPr>
              <a:t>будущего»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695301" y="9343269"/>
            <a:ext cx="3487420" cy="4286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100" b="1" i="1">
                <a:solidFill>
                  <a:srgbClr val="48585D"/>
                </a:solidFill>
                <a:latin typeface="Trebuchet MS"/>
                <a:cs typeface="Trebuchet MS"/>
              </a:rPr>
              <a:t>МЧС,</a:t>
            </a:r>
            <a:r>
              <a:rPr dirty="0" sz="1300" spc="-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Зам.</a:t>
            </a:r>
            <a:r>
              <a:rPr dirty="0" sz="1300" spc="-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Председателя</a:t>
            </a:r>
            <a:r>
              <a:rPr dirty="0" sz="1300" spc="-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Общественного </a:t>
            </a:r>
            <a:r>
              <a:rPr dirty="0" sz="1300" spc="-60" b="1" i="1">
                <a:solidFill>
                  <a:srgbClr val="48585D"/>
                </a:solidFill>
                <a:latin typeface="Trebuchet MS"/>
                <a:cs typeface="Trebuchet MS"/>
              </a:rPr>
              <a:t>совета.</a:t>
            </a:r>
            <a:r>
              <a:rPr dirty="0" sz="1300" spc="7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Заслуженный</a:t>
            </a:r>
            <a:r>
              <a:rPr dirty="0" sz="1300" spc="8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35" b="1" i="1">
                <a:solidFill>
                  <a:srgbClr val="48585D"/>
                </a:solidFill>
                <a:latin typeface="Trebuchet MS"/>
                <a:cs typeface="Trebuchet MS"/>
              </a:rPr>
              <a:t>юрист</a:t>
            </a:r>
            <a:r>
              <a:rPr dirty="0" sz="1300" spc="8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85" b="1" i="1">
                <a:solidFill>
                  <a:srgbClr val="48585D"/>
                </a:solidFill>
                <a:latin typeface="Trebuchet MS"/>
                <a:cs typeface="Trebuchet MS"/>
              </a:rPr>
              <a:t>РФ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053697" y="8445663"/>
            <a:ext cx="141160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70" b="1">
                <a:solidFill>
                  <a:srgbClr val="48585D"/>
                </a:solidFill>
                <a:latin typeface="Trebuchet MS"/>
                <a:cs typeface="Trebuchet MS"/>
              </a:rPr>
              <a:t>ОЛЬГА </a:t>
            </a:r>
            <a:r>
              <a:rPr dirty="0" sz="1850" spc="100" b="1">
                <a:solidFill>
                  <a:srgbClr val="48585D"/>
                </a:solidFill>
                <a:latin typeface="Trebuchet MS"/>
                <a:cs typeface="Trebuchet MS"/>
              </a:rPr>
              <a:t>ПОГОДИНА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053697" y="9343269"/>
            <a:ext cx="3279140" cy="4286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Актриса</a:t>
            </a:r>
            <a:r>
              <a:rPr dirty="0" sz="1300" spc="-6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55" b="1" i="1">
                <a:solidFill>
                  <a:srgbClr val="48585D"/>
                </a:solidFill>
                <a:latin typeface="Trebuchet MS"/>
                <a:cs typeface="Trebuchet MS"/>
              </a:rPr>
              <a:t>театра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кино,</a:t>
            </a:r>
            <a:r>
              <a:rPr dirty="0" sz="1300" spc="-6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35" b="1" i="1">
                <a:solidFill>
                  <a:srgbClr val="48585D"/>
                </a:solidFill>
                <a:latin typeface="Trebuchet MS"/>
                <a:cs typeface="Trebuchet MS"/>
              </a:rPr>
              <a:t>кинопродюсер, </a:t>
            </a:r>
            <a:r>
              <a:rPr dirty="0" sz="1300" spc="-20" b="1" i="1">
                <a:solidFill>
                  <a:srgbClr val="48585D"/>
                </a:solidFill>
                <a:latin typeface="Trebuchet MS"/>
                <a:cs typeface="Trebuchet MS"/>
              </a:rPr>
              <a:t>сценарист.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Народная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5" b="1" i="1">
                <a:solidFill>
                  <a:srgbClr val="48585D"/>
                </a:solidFill>
                <a:latin typeface="Trebuchet MS"/>
                <a:cs typeface="Trebuchet MS"/>
              </a:rPr>
              <a:t>артистка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85" b="1" i="1">
                <a:solidFill>
                  <a:srgbClr val="48585D"/>
                </a:solidFill>
                <a:latin typeface="Trebuchet MS"/>
                <a:cs typeface="Trebuchet MS"/>
              </a:rPr>
              <a:t>РФ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61007" y="9343269"/>
            <a:ext cx="2146935" cy="4286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 i="1">
                <a:solidFill>
                  <a:srgbClr val="48585D"/>
                </a:solidFill>
                <a:latin typeface="Trebuchet MS"/>
                <a:cs typeface="Trebuchet MS"/>
              </a:rPr>
              <a:t>Солист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группы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«Иванушки</a:t>
            </a:r>
            <a:r>
              <a:rPr dirty="0" sz="1300" spc="-9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International»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3403468" y="7191868"/>
            <a:ext cx="3491865" cy="6286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35" b="1" i="1">
                <a:solidFill>
                  <a:srgbClr val="48585D"/>
                </a:solidFill>
                <a:latin typeface="Trebuchet MS"/>
                <a:cs typeface="Trebuchet MS"/>
              </a:rPr>
              <a:t>Директор</a:t>
            </a:r>
            <a:r>
              <a:rPr dirty="0" sz="1300" spc="12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Федерального</a:t>
            </a:r>
            <a:r>
              <a:rPr dirty="0" sz="1300" spc="12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научно-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клинического 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центра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65" b="1" i="1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1300" spc="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подростков </a:t>
            </a:r>
            <a:r>
              <a:rPr dirty="0" sz="1300" spc="110" b="1" i="1">
                <a:solidFill>
                  <a:srgbClr val="48585D"/>
                </a:solidFill>
                <a:latin typeface="Trebuchet MS"/>
                <a:cs typeface="Trebuchet MS"/>
              </a:rPr>
              <a:t>ФМБА</a:t>
            </a:r>
            <a:r>
              <a:rPr dirty="0" sz="1300" spc="-10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70" b="1" i="1">
                <a:solidFill>
                  <a:srgbClr val="48585D"/>
                </a:solidFill>
                <a:latin typeface="Trebuchet MS"/>
                <a:cs typeface="Trebuchet MS"/>
              </a:rPr>
              <a:t>России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3403468" y="9337386"/>
            <a:ext cx="3430904" cy="6286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Генеральный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директор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Всероссийского 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центра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изучения</a:t>
            </a:r>
            <a:r>
              <a:rPr dirty="0" sz="1300" spc="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общественного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мнения </a:t>
            </a:r>
            <a:r>
              <a:rPr dirty="0" sz="1300" spc="75" b="1" i="1">
                <a:solidFill>
                  <a:srgbClr val="48585D"/>
                </a:solidFill>
                <a:latin typeface="Trebuchet MS"/>
                <a:cs typeface="Trebuchet MS"/>
              </a:rPr>
              <a:t>(ВЦИОМ)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3355828" y="5408423"/>
            <a:ext cx="3303904" cy="6286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Сценарист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продюсер:</a:t>
            </a:r>
            <a:r>
              <a:rPr dirty="0" sz="1300" spc="-9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«Холоп»,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«Чебурашка»,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70" b="1" i="1">
                <a:solidFill>
                  <a:srgbClr val="48585D"/>
                </a:solidFill>
                <a:latin typeface="Trebuchet MS"/>
                <a:cs typeface="Trebuchet MS"/>
              </a:rPr>
              <a:t>«Последний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богатырь»,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300" spc="70" b="1" i="1">
                <a:solidFill>
                  <a:srgbClr val="48585D"/>
                </a:solidFill>
                <a:latin typeface="Trebuchet MS"/>
                <a:cs typeface="Trebuchet MS"/>
              </a:rPr>
              <a:t>«Вызов»,</a:t>
            </a:r>
            <a:r>
              <a:rPr dirty="0" sz="1300" spc="-1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80" b="1" i="1">
                <a:solidFill>
                  <a:srgbClr val="48585D"/>
                </a:solidFill>
                <a:latin typeface="Trebuchet MS"/>
                <a:cs typeface="Trebuchet MS"/>
              </a:rPr>
              <a:t>«Слово</a:t>
            </a:r>
            <a:r>
              <a:rPr dirty="0" sz="1300" spc="-1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пацана»</a:t>
            </a:r>
            <a:r>
              <a:rPr dirty="0" sz="1300" spc="-9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1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25" b="1" i="1">
                <a:solidFill>
                  <a:srgbClr val="48585D"/>
                </a:solidFill>
                <a:latin typeface="Trebuchet MS"/>
                <a:cs typeface="Trebuchet MS"/>
              </a:rPr>
              <a:t>др.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695301" y="3311307"/>
            <a:ext cx="3157220" cy="1028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55" b="1" i="1">
                <a:solidFill>
                  <a:srgbClr val="48585D"/>
                </a:solidFill>
                <a:latin typeface="Trebuchet MS"/>
                <a:cs typeface="Trebuchet MS"/>
              </a:rPr>
              <a:t>Режиссёр,</a:t>
            </a:r>
            <a:r>
              <a:rPr dirty="0" sz="1300" spc="-6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20" b="1" i="1">
                <a:solidFill>
                  <a:srgbClr val="48585D"/>
                </a:solidFill>
                <a:latin typeface="Trebuchet MS"/>
                <a:cs typeface="Trebuchet MS"/>
              </a:rPr>
              <a:t>сценарист,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0" b="1" i="1">
                <a:solidFill>
                  <a:srgbClr val="48585D"/>
                </a:solidFill>
                <a:latin typeface="Trebuchet MS"/>
                <a:cs typeface="Trebuchet MS"/>
              </a:rPr>
              <a:t>продюсер, 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журналист,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ведущий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правовой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телевизионной программы 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«Человек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закон»,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генеральный</a:t>
            </a: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директор </a:t>
            </a:r>
            <a:r>
              <a:rPr dirty="0" sz="1300" spc="-45" b="1" i="1">
                <a:solidFill>
                  <a:srgbClr val="48585D"/>
                </a:solidFill>
                <a:latin typeface="Trebuchet MS"/>
                <a:cs typeface="Trebuchet MS"/>
              </a:rPr>
              <a:t>телеканала</a:t>
            </a:r>
            <a:r>
              <a:rPr dirty="0" sz="1300" spc="-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75" b="1" i="1">
                <a:solidFill>
                  <a:srgbClr val="48585D"/>
                </a:solidFill>
                <a:latin typeface="Trebuchet MS"/>
                <a:cs typeface="Trebuchet MS"/>
              </a:rPr>
              <a:t>«Звезда»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048881" y="5400589"/>
            <a:ext cx="2378710" cy="4286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65" b="1" i="1">
                <a:solidFill>
                  <a:srgbClr val="48585D"/>
                </a:solidFill>
                <a:latin typeface="Trebuchet MS"/>
                <a:cs typeface="Trebuchet MS"/>
              </a:rPr>
              <a:t>Актер,</a:t>
            </a:r>
            <a:r>
              <a:rPr dirty="0" sz="1300" spc="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каскадер,</a:t>
            </a:r>
            <a:r>
              <a:rPr dirty="0" sz="1300" spc="1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0" b="1" i="1">
                <a:solidFill>
                  <a:srgbClr val="48585D"/>
                </a:solidFill>
                <a:latin typeface="Trebuchet MS"/>
                <a:cs typeface="Trebuchet MS"/>
              </a:rPr>
              <a:t>продюсер.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Заслуженный</a:t>
            </a:r>
            <a:r>
              <a:rPr dirty="0" sz="1300" spc="1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35" b="1" i="1">
                <a:solidFill>
                  <a:srgbClr val="48585D"/>
                </a:solidFill>
                <a:latin typeface="Trebuchet MS"/>
                <a:cs typeface="Trebuchet MS"/>
              </a:rPr>
              <a:t>артист</a:t>
            </a:r>
            <a:r>
              <a:rPr dirty="0" sz="1300" spc="1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85" b="1" i="1">
                <a:solidFill>
                  <a:srgbClr val="48585D"/>
                </a:solidFill>
                <a:latin typeface="Trebuchet MS"/>
                <a:cs typeface="Trebuchet MS"/>
              </a:rPr>
              <a:t>РФ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048881" y="3317282"/>
            <a:ext cx="3488690" cy="6286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Председатель</a:t>
            </a:r>
            <a:r>
              <a:rPr dirty="0" sz="1300" spc="-5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Патриаршей</a:t>
            </a:r>
            <a:r>
              <a:rPr dirty="0" sz="1300" spc="-4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комиссии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01000"/>
              </a:lnSpc>
            </a:pPr>
            <a:r>
              <a:rPr dirty="0" sz="1300" spc="65" b="1" i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1300" spc="2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вопросам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семьи,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60" b="1" i="1">
                <a:solidFill>
                  <a:srgbClr val="48585D"/>
                </a:solidFill>
                <a:latin typeface="Trebuchet MS"/>
                <a:cs typeface="Trebuchet MS"/>
              </a:rPr>
              <a:t>защиты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45" b="1" i="1">
                <a:solidFill>
                  <a:srgbClr val="48585D"/>
                </a:solidFill>
                <a:latin typeface="Trebuchet MS"/>
                <a:cs typeface="Trebuchet MS"/>
              </a:rPr>
              <a:t>материнства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11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детства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3403468" y="3311307"/>
            <a:ext cx="1304290" cy="4286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Актриса</a:t>
            </a:r>
            <a:r>
              <a:rPr dirty="0" sz="1300" spc="-7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40" b="1" i="1">
                <a:solidFill>
                  <a:srgbClr val="48585D"/>
                </a:solidFill>
                <a:latin typeface="Trebuchet MS"/>
                <a:cs typeface="Trebuchet MS"/>
              </a:rPr>
              <a:t>театра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11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20" b="1" i="1">
                <a:solidFill>
                  <a:srgbClr val="48585D"/>
                </a:solidFill>
                <a:latin typeface="Trebuchet MS"/>
                <a:cs typeface="Trebuchet MS"/>
              </a:rPr>
              <a:t>кино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3645" y="4223430"/>
            <a:ext cx="1158462" cy="1158468"/>
          </a:xfrm>
          <a:prstGeom prst="rect">
            <a:avLst/>
          </a:prstGeom>
        </p:spPr>
      </p:pic>
      <p:grpSp>
        <p:nvGrpSpPr>
          <p:cNvPr id="50" name="object 50" descr=""/>
          <p:cNvGrpSpPr/>
          <p:nvPr/>
        </p:nvGrpSpPr>
        <p:grpSpPr>
          <a:xfrm>
            <a:off x="7226837" y="434478"/>
            <a:ext cx="9794240" cy="6725284"/>
            <a:chOff x="7226837" y="434478"/>
            <a:chExt cx="9794240" cy="6725284"/>
          </a:xfrm>
        </p:grpSpPr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26837" y="4200460"/>
              <a:ext cx="1158453" cy="115844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79595" y="6009869"/>
              <a:ext cx="1149510" cy="114950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67998" y="434478"/>
              <a:ext cx="1152521" cy="118561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5877527" y="997101"/>
              <a:ext cx="1122045" cy="43180"/>
            </a:xfrm>
            <a:custGeom>
              <a:avLst/>
              <a:gdLst/>
              <a:ahLst/>
              <a:cxnLst/>
              <a:rect l="l" t="t" r="r" b="b"/>
              <a:pathLst>
                <a:path w="1122044" h="43180">
                  <a:moveTo>
                    <a:pt x="42748" y="21272"/>
                  </a:moveTo>
                  <a:lnTo>
                    <a:pt x="41071" y="12992"/>
                  </a:lnTo>
                  <a:lnTo>
                    <a:pt x="36487" y="6223"/>
                  </a:lnTo>
                  <a:lnTo>
                    <a:pt x="29692" y="1663"/>
                  </a:lnTo>
                  <a:lnTo>
                    <a:pt x="21374" y="0"/>
                  </a:lnTo>
                  <a:lnTo>
                    <a:pt x="13055" y="1663"/>
                  </a:lnTo>
                  <a:lnTo>
                    <a:pt x="6248" y="6223"/>
                  </a:lnTo>
                  <a:lnTo>
                    <a:pt x="1676" y="12992"/>
                  </a:lnTo>
                  <a:lnTo>
                    <a:pt x="0" y="21272"/>
                  </a:lnTo>
                  <a:lnTo>
                    <a:pt x="1676" y="29552"/>
                  </a:lnTo>
                  <a:lnTo>
                    <a:pt x="6248" y="36322"/>
                  </a:lnTo>
                  <a:lnTo>
                    <a:pt x="13055" y="40881"/>
                  </a:lnTo>
                  <a:lnTo>
                    <a:pt x="21374" y="42557"/>
                  </a:lnTo>
                  <a:lnTo>
                    <a:pt x="29692" y="40881"/>
                  </a:lnTo>
                  <a:lnTo>
                    <a:pt x="36487" y="36322"/>
                  </a:lnTo>
                  <a:lnTo>
                    <a:pt x="41071" y="29552"/>
                  </a:lnTo>
                  <a:lnTo>
                    <a:pt x="42748" y="21272"/>
                  </a:lnTo>
                  <a:close/>
                </a:path>
                <a:path w="1122044" h="43180">
                  <a:moveTo>
                    <a:pt x="1122019" y="21272"/>
                  </a:moveTo>
                  <a:lnTo>
                    <a:pt x="1120343" y="12992"/>
                  </a:lnTo>
                  <a:lnTo>
                    <a:pt x="1115758" y="6223"/>
                  </a:lnTo>
                  <a:lnTo>
                    <a:pt x="1108964" y="1663"/>
                  </a:lnTo>
                  <a:lnTo>
                    <a:pt x="1100645" y="0"/>
                  </a:lnTo>
                  <a:lnTo>
                    <a:pt x="1092327" y="1663"/>
                  </a:lnTo>
                  <a:lnTo>
                    <a:pt x="1085532" y="6223"/>
                  </a:lnTo>
                  <a:lnTo>
                    <a:pt x="1080947" y="12992"/>
                  </a:lnTo>
                  <a:lnTo>
                    <a:pt x="1079271" y="21272"/>
                  </a:lnTo>
                  <a:lnTo>
                    <a:pt x="1080947" y="29552"/>
                  </a:lnTo>
                  <a:lnTo>
                    <a:pt x="1085532" y="36322"/>
                  </a:lnTo>
                  <a:lnTo>
                    <a:pt x="1092327" y="40881"/>
                  </a:lnTo>
                  <a:lnTo>
                    <a:pt x="1100645" y="42557"/>
                  </a:lnTo>
                  <a:lnTo>
                    <a:pt x="1108964" y="40881"/>
                  </a:lnTo>
                  <a:lnTo>
                    <a:pt x="1115758" y="36322"/>
                  </a:lnTo>
                  <a:lnTo>
                    <a:pt x="1120343" y="29552"/>
                  </a:lnTo>
                  <a:lnTo>
                    <a:pt x="1122019" y="2127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461007" y="4525569"/>
            <a:ext cx="135191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80" b="1">
                <a:solidFill>
                  <a:srgbClr val="48585D"/>
                </a:solidFill>
                <a:latin typeface="Trebuchet MS"/>
                <a:cs typeface="Trebuchet MS"/>
              </a:rPr>
              <a:t>ЛЕОНИД </a:t>
            </a:r>
            <a:r>
              <a:rPr dirty="0" sz="1850" spc="95" b="1">
                <a:solidFill>
                  <a:srgbClr val="48585D"/>
                </a:solidFill>
                <a:latin typeface="Trebuchet MS"/>
                <a:cs typeface="Trebuchet MS"/>
              </a:rPr>
              <a:t>ЯКУБОВИЧ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695301" y="4525569"/>
            <a:ext cx="135318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75" b="1">
                <a:solidFill>
                  <a:srgbClr val="48585D"/>
                </a:solidFill>
                <a:latin typeface="Trebuchet MS"/>
                <a:cs typeface="Trebuchet MS"/>
              </a:rPr>
              <a:t>ВИКТОРИЯ </a:t>
            </a:r>
            <a:r>
              <a:rPr dirty="0" sz="1850" spc="110" b="1">
                <a:solidFill>
                  <a:srgbClr val="48585D"/>
                </a:solidFill>
                <a:latin typeface="Trebuchet MS"/>
                <a:cs typeface="Trebuchet MS"/>
              </a:rPr>
              <a:t>ТАРАСОВА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61007" y="5400650"/>
            <a:ext cx="2501265" cy="6286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Телеведущий,</a:t>
            </a:r>
            <a:r>
              <a:rPr dirty="0" sz="1300" spc="12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актёр, </a:t>
            </a:r>
            <a:r>
              <a:rPr dirty="0" sz="1300" b="1" i="1">
                <a:solidFill>
                  <a:srgbClr val="48585D"/>
                </a:solidFill>
                <a:latin typeface="Trebuchet MS"/>
                <a:cs typeface="Trebuchet MS"/>
              </a:rPr>
              <a:t>народный</a:t>
            </a:r>
            <a:r>
              <a:rPr dirty="0" sz="1300" spc="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35" b="1" i="1">
                <a:solidFill>
                  <a:srgbClr val="48585D"/>
                </a:solidFill>
                <a:latin typeface="Trebuchet MS"/>
                <a:cs typeface="Trebuchet MS"/>
              </a:rPr>
              <a:t>артист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 Российской </a:t>
            </a:r>
            <a:r>
              <a:rPr dirty="0" sz="1300" spc="40" b="1" i="1">
                <a:solidFill>
                  <a:srgbClr val="48585D"/>
                </a:solidFill>
                <a:latin typeface="Trebuchet MS"/>
                <a:cs typeface="Trebuchet MS"/>
              </a:rPr>
              <a:t>Федерации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695301" y="5400650"/>
            <a:ext cx="1938655" cy="4286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30" b="1" i="1">
                <a:solidFill>
                  <a:srgbClr val="48585D"/>
                </a:solidFill>
                <a:latin typeface="Trebuchet MS"/>
                <a:cs typeface="Trebuchet MS"/>
              </a:rPr>
              <a:t>Актриса</a:t>
            </a:r>
            <a:r>
              <a:rPr dirty="0" sz="1300" spc="-8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55" b="1" i="1">
                <a:solidFill>
                  <a:srgbClr val="48585D"/>
                </a:solidFill>
                <a:latin typeface="Trebuchet MS"/>
                <a:cs typeface="Trebuchet MS"/>
              </a:rPr>
              <a:t>театра</a:t>
            </a:r>
            <a:r>
              <a:rPr dirty="0" sz="1300" spc="-7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7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20" b="1" i="1">
                <a:solidFill>
                  <a:srgbClr val="48585D"/>
                </a:solidFill>
                <a:latin typeface="Trebuchet MS"/>
                <a:cs typeface="Trebuchet MS"/>
              </a:rPr>
              <a:t>кино,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телеведущая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9048881" y="6311972"/>
            <a:ext cx="161988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95" b="1">
                <a:solidFill>
                  <a:srgbClr val="48585D"/>
                </a:solidFill>
                <a:latin typeface="Trebuchet MS"/>
                <a:cs typeface="Trebuchet MS"/>
              </a:rPr>
              <a:t>АЛЕКСАНДР ТОЛМАЦКИЙ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9048881" y="7228902"/>
            <a:ext cx="1189355" cy="4286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Музыкальный </a:t>
            </a:r>
            <a:r>
              <a:rPr dirty="0" sz="1300" spc="55" b="1" i="1">
                <a:solidFill>
                  <a:srgbClr val="48585D"/>
                </a:solidFill>
                <a:latin typeface="Trebuchet MS"/>
                <a:cs typeface="Trebuchet MS"/>
              </a:rPr>
              <a:t>продюсер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73645" y="8155380"/>
            <a:ext cx="1158462" cy="1158453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73645" y="6009875"/>
            <a:ext cx="1158462" cy="1158456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461007" y="6311972"/>
            <a:ext cx="1339215" cy="5607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25"/>
              </a:spcBef>
            </a:pPr>
            <a:r>
              <a:rPr dirty="0" sz="1850" spc="70" b="1">
                <a:solidFill>
                  <a:srgbClr val="48585D"/>
                </a:solidFill>
                <a:latin typeface="Trebuchet MS"/>
                <a:cs typeface="Trebuchet MS"/>
              </a:rPr>
              <a:t>НАТАЛЬЯ </a:t>
            </a:r>
            <a:r>
              <a:rPr dirty="0" sz="1850" spc="105" b="1">
                <a:solidFill>
                  <a:srgbClr val="48585D"/>
                </a:solidFill>
                <a:latin typeface="Trebuchet MS"/>
                <a:cs typeface="Trebuchet MS"/>
              </a:rPr>
              <a:t>РАГОЗИНА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61007" y="7209577"/>
            <a:ext cx="3465195" cy="1028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dirty="0" sz="1300" spc="20" b="1" i="1">
                <a:solidFill>
                  <a:srgbClr val="48585D"/>
                </a:solidFill>
                <a:latin typeface="Trebuchet MS"/>
                <a:cs typeface="Trebuchet MS"/>
              </a:rPr>
              <a:t>Чемпионка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20" b="1" i="1">
                <a:solidFill>
                  <a:srgbClr val="48585D"/>
                </a:solidFill>
                <a:latin typeface="Trebuchet MS"/>
                <a:cs typeface="Trebuchet MS"/>
              </a:rPr>
              <a:t>мира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65" b="1" i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боксу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5" b="1" i="1">
                <a:solidFill>
                  <a:srgbClr val="48585D"/>
                </a:solidFill>
                <a:latin typeface="Trebuchet MS"/>
                <a:cs typeface="Trebuchet MS"/>
              </a:rPr>
              <a:t>среди 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профессионалов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65" b="1" i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30" b="1" i="1">
                <a:solidFill>
                  <a:srgbClr val="48585D"/>
                </a:solidFill>
                <a:latin typeface="Trebuchet MS"/>
                <a:cs typeface="Trebuchet MS"/>
              </a:rPr>
              <a:t>версиям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20" b="1" i="1">
                <a:solidFill>
                  <a:srgbClr val="48585D"/>
                </a:solidFill>
                <a:latin typeface="Trebuchet MS"/>
                <a:cs typeface="Trebuchet MS"/>
              </a:rPr>
              <a:t>WIBF,</a:t>
            </a:r>
            <a:r>
              <a:rPr dirty="0" sz="1300" spc="-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IWBF, </a:t>
            </a:r>
            <a:r>
              <a:rPr dirty="0" sz="1300" spc="50" b="1" i="1">
                <a:solidFill>
                  <a:srgbClr val="48585D"/>
                </a:solidFill>
                <a:latin typeface="Trebuchet MS"/>
                <a:cs typeface="Trebuchet MS"/>
              </a:rPr>
              <a:t>WIBA,</a:t>
            </a:r>
            <a:r>
              <a:rPr dirty="0" sz="1300" spc="-10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WBA,</a:t>
            </a:r>
            <a:r>
              <a:rPr dirty="0" sz="1300" spc="-1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70" b="1" i="1">
                <a:solidFill>
                  <a:srgbClr val="48585D"/>
                </a:solidFill>
                <a:latin typeface="Trebuchet MS"/>
                <a:cs typeface="Trebuchet MS"/>
              </a:rPr>
              <a:t>WBC,</a:t>
            </a:r>
            <a:r>
              <a:rPr dirty="0" sz="1300" spc="-10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85" b="1" i="1">
                <a:solidFill>
                  <a:srgbClr val="48585D"/>
                </a:solidFill>
                <a:latin typeface="Trebuchet MS"/>
                <a:cs typeface="Trebuchet MS"/>
              </a:rPr>
              <a:t>WIBC</a:t>
            </a:r>
            <a:r>
              <a:rPr dirty="0" sz="1300" spc="-10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95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300" spc="-10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40" b="1" i="1">
                <a:solidFill>
                  <a:srgbClr val="48585D"/>
                </a:solidFill>
                <a:latin typeface="Trebuchet MS"/>
                <a:cs typeface="Trebuchet MS"/>
              </a:rPr>
              <a:t>GBU.</a:t>
            </a:r>
            <a:endParaRPr sz="1300">
              <a:latin typeface="Trebuchet MS"/>
              <a:cs typeface="Trebuchet MS"/>
            </a:endParaRPr>
          </a:p>
          <a:p>
            <a:pPr marL="12700" marR="846455">
              <a:lnSpc>
                <a:spcPct val="101000"/>
              </a:lnSpc>
            </a:pPr>
            <a:r>
              <a:rPr dirty="0" sz="1300" spc="20" b="1" i="1">
                <a:solidFill>
                  <a:srgbClr val="48585D"/>
                </a:solidFill>
                <a:latin typeface="Trebuchet MS"/>
                <a:cs typeface="Trebuchet MS"/>
              </a:rPr>
              <a:t>Рекордсменка</a:t>
            </a:r>
            <a:r>
              <a:rPr dirty="0" sz="1300" spc="5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20" b="1" i="1">
                <a:solidFill>
                  <a:srgbClr val="48585D"/>
                </a:solidFill>
                <a:latin typeface="Trebuchet MS"/>
                <a:cs typeface="Trebuchet MS"/>
              </a:rPr>
              <a:t>Книги</a:t>
            </a:r>
            <a:r>
              <a:rPr dirty="0" sz="1300" spc="6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300" spc="-10" b="1" i="1">
                <a:solidFill>
                  <a:srgbClr val="48585D"/>
                </a:solidFill>
                <a:latin typeface="Trebuchet MS"/>
                <a:cs typeface="Trebuchet MS"/>
              </a:rPr>
              <a:t>рекордов </a:t>
            </a:r>
            <a:r>
              <a:rPr dirty="0" sz="1300" spc="35" b="1" i="1">
                <a:solidFill>
                  <a:srgbClr val="48585D"/>
                </a:solidFill>
                <a:latin typeface="Trebuchet MS"/>
                <a:cs typeface="Trebuchet MS"/>
              </a:rPr>
              <a:t>Гиннеса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9" name="object 9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7512" y="2163384"/>
            <a:ext cx="3310920" cy="155410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7512" y="354616"/>
            <a:ext cx="3298088" cy="155157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7512" y="5967678"/>
            <a:ext cx="3310920" cy="154507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7512" y="4054083"/>
            <a:ext cx="3310920" cy="155832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235" y="4054083"/>
            <a:ext cx="3310920" cy="154725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235" y="2163384"/>
            <a:ext cx="3310920" cy="1554108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448235" y="5967678"/>
            <a:ext cx="3323590" cy="1725295"/>
            <a:chOff x="448235" y="5967678"/>
            <a:chExt cx="3323590" cy="1725295"/>
          </a:xfrm>
        </p:grpSpPr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235" y="5967678"/>
              <a:ext cx="3323145" cy="154246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536" y="6116756"/>
              <a:ext cx="3016566" cy="157600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111520" y="6253428"/>
              <a:ext cx="190500" cy="391160"/>
            </a:xfrm>
            <a:custGeom>
              <a:avLst/>
              <a:gdLst/>
              <a:ahLst/>
              <a:cxnLst/>
              <a:rect l="l" t="t" r="r" b="b"/>
              <a:pathLst>
                <a:path w="190500" h="391159">
                  <a:moveTo>
                    <a:pt x="93011" y="390694"/>
                  </a:moveTo>
                  <a:lnTo>
                    <a:pt x="55564" y="383603"/>
                  </a:lnTo>
                  <a:lnTo>
                    <a:pt x="19383" y="356484"/>
                  </a:lnTo>
                  <a:lnTo>
                    <a:pt x="1686" y="312141"/>
                  </a:lnTo>
                  <a:lnTo>
                    <a:pt x="0" y="292468"/>
                  </a:lnTo>
                  <a:lnTo>
                    <a:pt x="0" y="275031"/>
                  </a:lnTo>
                  <a:lnTo>
                    <a:pt x="58853" y="275031"/>
                  </a:lnTo>
                  <a:lnTo>
                    <a:pt x="59488" y="292468"/>
                  </a:lnTo>
                  <a:lnTo>
                    <a:pt x="59473" y="297211"/>
                  </a:lnTo>
                  <a:lnTo>
                    <a:pt x="60050" y="301880"/>
                  </a:lnTo>
                  <a:lnTo>
                    <a:pt x="87629" y="330990"/>
                  </a:lnTo>
                  <a:lnTo>
                    <a:pt x="93300" y="330770"/>
                  </a:lnTo>
                  <a:lnTo>
                    <a:pt x="126601" y="307441"/>
                  </a:lnTo>
                  <a:lnTo>
                    <a:pt x="130631" y="277124"/>
                  </a:lnTo>
                  <a:lnTo>
                    <a:pt x="130566" y="269891"/>
                  </a:lnTo>
                  <a:lnTo>
                    <a:pt x="130372" y="262855"/>
                  </a:lnTo>
                  <a:lnTo>
                    <a:pt x="130047" y="256036"/>
                  </a:lnTo>
                  <a:lnTo>
                    <a:pt x="129593" y="249458"/>
                  </a:lnTo>
                  <a:lnTo>
                    <a:pt x="129341" y="242651"/>
                  </a:lnTo>
                  <a:lnTo>
                    <a:pt x="101290" y="214523"/>
                  </a:lnTo>
                  <a:lnTo>
                    <a:pt x="95377" y="215050"/>
                  </a:lnTo>
                  <a:lnTo>
                    <a:pt x="72297" y="215050"/>
                  </a:lnTo>
                  <a:lnTo>
                    <a:pt x="72297" y="161578"/>
                  </a:lnTo>
                  <a:lnTo>
                    <a:pt x="97050" y="161578"/>
                  </a:lnTo>
                  <a:lnTo>
                    <a:pt x="102906" y="161680"/>
                  </a:lnTo>
                  <a:lnTo>
                    <a:pt x="108502" y="160517"/>
                  </a:lnTo>
                  <a:lnTo>
                    <a:pt x="130112" y="127402"/>
                  </a:lnTo>
                  <a:lnTo>
                    <a:pt x="130862" y="119730"/>
                  </a:lnTo>
                  <a:lnTo>
                    <a:pt x="126694" y="77928"/>
                  </a:lnTo>
                  <a:lnTo>
                    <a:pt x="102644" y="59388"/>
                  </a:lnTo>
                  <a:lnTo>
                    <a:pt x="96704" y="59632"/>
                  </a:lnTo>
                  <a:lnTo>
                    <a:pt x="91314" y="59405"/>
                  </a:lnTo>
                  <a:lnTo>
                    <a:pt x="65027" y="87182"/>
                  </a:lnTo>
                  <a:lnTo>
                    <a:pt x="63706" y="93526"/>
                  </a:lnTo>
                  <a:lnTo>
                    <a:pt x="63033" y="99939"/>
                  </a:lnTo>
                  <a:lnTo>
                    <a:pt x="63007" y="117696"/>
                  </a:lnTo>
                  <a:lnTo>
                    <a:pt x="3692" y="117696"/>
                  </a:lnTo>
                  <a:lnTo>
                    <a:pt x="3692" y="101654"/>
                  </a:lnTo>
                  <a:lnTo>
                    <a:pt x="4282" y="92210"/>
                  </a:lnTo>
                  <a:lnTo>
                    <a:pt x="14147" y="54868"/>
                  </a:lnTo>
                  <a:lnTo>
                    <a:pt x="37828" y="23035"/>
                  </a:lnTo>
                  <a:lnTo>
                    <a:pt x="77338" y="1885"/>
                  </a:lnTo>
                  <a:lnTo>
                    <a:pt x="96127" y="0"/>
                  </a:lnTo>
                  <a:lnTo>
                    <a:pt x="107073" y="307"/>
                  </a:lnTo>
                  <a:lnTo>
                    <a:pt x="146647" y="12971"/>
                  </a:lnTo>
                  <a:lnTo>
                    <a:pt x="177834" y="47341"/>
                  </a:lnTo>
                  <a:lnTo>
                    <a:pt x="188785" y="85540"/>
                  </a:lnTo>
                  <a:lnTo>
                    <a:pt x="190177" y="106188"/>
                  </a:lnTo>
                  <a:lnTo>
                    <a:pt x="190177" y="113162"/>
                  </a:lnTo>
                  <a:lnTo>
                    <a:pt x="183057" y="158457"/>
                  </a:lnTo>
                  <a:lnTo>
                    <a:pt x="155788" y="187442"/>
                  </a:lnTo>
                  <a:lnTo>
                    <a:pt x="162976" y="190834"/>
                  </a:lnTo>
                  <a:lnTo>
                    <a:pt x="185734" y="223419"/>
                  </a:lnTo>
                  <a:lnTo>
                    <a:pt x="190228" y="263073"/>
                  </a:lnTo>
                  <a:lnTo>
                    <a:pt x="190293" y="277124"/>
                  </a:lnTo>
                  <a:lnTo>
                    <a:pt x="190038" y="288573"/>
                  </a:lnTo>
                  <a:lnTo>
                    <a:pt x="182461" y="332155"/>
                  </a:lnTo>
                  <a:lnTo>
                    <a:pt x="161250" y="365108"/>
                  </a:lnTo>
                  <a:lnTo>
                    <a:pt x="127001" y="385717"/>
                  </a:lnTo>
                  <a:lnTo>
                    <a:pt x="104614" y="390367"/>
                  </a:lnTo>
                  <a:lnTo>
                    <a:pt x="93011" y="390694"/>
                  </a:lnTo>
                  <a:close/>
                </a:path>
              </a:pathLst>
            </a:custGeom>
            <a:solidFill>
              <a:srgbClr val="4BB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26146" y="6253441"/>
              <a:ext cx="1579245" cy="390525"/>
            </a:xfrm>
            <a:custGeom>
              <a:avLst/>
              <a:gdLst/>
              <a:ahLst/>
              <a:cxnLst/>
              <a:rect l="l" t="t" r="r" b="b"/>
              <a:pathLst>
                <a:path w="1579245" h="390525">
                  <a:moveTo>
                    <a:pt x="179666" y="92989"/>
                  </a:moveTo>
                  <a:lnTo>
                    <a:pt x="169252" y="47421"/>
                  </a:lnTo>
                  <a:lnTo>
                    <a:pt x="140550" y="14338"/>
                  </a:lnTo>
                  <a:lnTo>
                    <a:pt x="99187" y="127"/>
                  </a:lnTo>
                  <a:lnTo>
                    <a:pt x="90297" y="0"/>
                  </a:lnTo>
                  <a:lnTo>
                    <a:pt x="80886" y="342"/>
                  </a:lnTo>
                  <a:lnTo>
                    <a:pt x="38277" y="14846"/>
                  </a:lnTo>
                  <a:lnTo>
                    <a:pt x="10033" y="46494"/>
                  </a:lnTo>
                  <a:lnTo>
                    <a:pt x="0" y="89966"/>
                  </a:lnTo>
                  <a:lnTo>
                    <a:pt x="0" y="112928"/>
                  </a:lnTo>
                  <a:lnTo>
                    <a:pt x="62547" y="386676"/>
                  </a:lnTo>
                  <a:lnTo>
                    <a:pt x="91389" y="390398"/>
                  </a:lnTo>
                  <a:lnTo>
                    <a:pt x="100342" y="389978"/>
                  </a:lnTo>
                  <a:lnTo>
                    <a:pt x="140982" y="374345"/>
                  </a:lnTo>
                  <a:lnTo>
                    <a:pt x="169087" y="342074"/>
                  </a:lnTo>
                  <a:lnTo>
                    <a:pt x="179616" y="299961"/>
                  </a:lnTo>
                  <a:lnTo>
                    <a:pt x="120294" y="273799"/>
                  </a:lnTo>
                  <a:lnTo>
                    <a:pt x="120472" y="301142"/>
                  </a:lnTo>
                  <a:lnTo>
                    <a:pt x="119494" y="306959"/>
                  </a:lnTo>
                  <a:lnTo>
                    <a:pt x="77889" y="330885"/>
                  </a:lnTo>
                  <a:lnTo>
                    <a:pt x="70396" y="327621"/>
                  </a:lnTo>
                  <a:lnTo>
                    <a:pt x="59651" y="294792"/>
                  </a:lnTo>
                  <a:lnTo>
                    <a:pt x="59651" y="101130"/>
                  </a:lnTo>
                  <a:lnTo>
                    <a:pt x="74777" y="62471"/>
                  </a:lnTo>
                  <a:lnTo>
                    <a:pt x="94513" y="59563"/>
                  </a:lnTo>
                  <a:lnTo>
                    <a:pt x="98628" y="60413"/>
                  </a:lnTo>
                  <a:lnTo>
                    <a:pt x="120700" y="96304"/>
                  </a:lnTo>
                  <a:lnTo>
                    <a:pt x="120700" y="117170"/>
                  </a:lnTo>
                  <a:lnTo>
                    <a:pt x="179666" y="117170"/>
                  </a:lnTo>
                  <a:lnTo>
                    <a:pt x="179666" y="92989"/>
                  </a:lnTo>
                  <a:close/>
                </a:path>
                <a:path w="1579245" h="390525">
                  <a:moveTo>
                    <a:pt x="391198" y="3822"/>
                  </a:moveTo>
                  <a:lnTo>
                    <a:pt x="207314" y="3822"/>
                  </a:lnTo>
                  <a:lnTo>
                    <a:pt x="207314" y="59905"/>
                  </a:lnTo>
                  <a:lnTo>
                    <a:pt x="269570" y="59905"/>
                  </a:lnTo>
                  <a:lnTo>
                    <a:pt x="269570" y="387477"/>
                  </a:lnTo>
                  <a:lnTo>
                    <a:pt x="328879" y="387477"/>
                  </a:lnTo>
                  <a:lnTo>
                    <a:pt x="328879" y="59905"/>
                  </a:lnTo>
                  <a:lnTo>
                    <a:pt x="391198" y="59905"/>
                  </a:lnTo>
                  <a:lnTo>
                    <a:pt x="391198" y="3822"/>
                  </a:lnTo>
                  <a:close/>
                </a:path>
                <a:path w="1579245" h="390525">
                  <a:moveTo>
                    <a:pt x="631926" y="3187"/>
                  </a:moveTo>
                  <a:lnTo>
                    <a:pt x="569150" y="3187"/>
                  </a:lnTo>
                  <a:lnTo>
                    <a:pt x="530948" y="174993"/>
                  </a:lnTo>
                  <a:lnTo>
                    <a:pt x="482079" y="3187"/>
                  </a:lnTo>
                  <a:lnTo>
                    <a:pt x="419303" y="3187"/>
                  </a:lnTo>
                  <a:lnTo>
                    <a:pt x="501459" y="264744"/>
                  </a:lnTo>
                  <a:lnTo>
                    <a:pt x="497014" y="284378"/>
                  </a:lnTo>
                  <a:lnTo>
                    <a:pt x="479247" y="322973"/>
                  </a:lnTo>
                  <a:lnTo>
                    <a:pt x="465975" y="329133"/>
                  </a:lnTo>
                  <a:lnTo>
                    <a:pt x="460540" y="330111"/>
                  </a:lnTo>
                  <a:lnTo>
                    <a:pt x="455053" y="330644"/>
                  </a:lnTo>
                  <a:lnTo>
                    <a:pt x="443128" y="330708"/>
                  </a:lnTo>
                  <a:lnTo>
                    <a:pt x="443128" y="390398"/>
                  </a:lnTo>
                  <a:lnTo>
                    <a:pt x="453224" y="390398"/>
                  </a:lnTo>
                  <a:lnTo>
                    <a:pt x="461098" y="390283"/>
                  </a:lnTo>
                  <a:lnTo>
                    <a:pt x="499440" y="383120"/>
                  </a:lnTo>
                  <a:lnTo>
                    <a:pt x="532511" y="350443"/>
                  </a:lnTo>
                  <a:lnTo>
                    <a:pt x="549503" y="306171"/>
                  </a:lnTo>
                  <a:lnTo>
                    <a:pt x="552983" y="294386"/>
                  </a:lnTo>
                  <a:lnTo>
                    <a:pt x="631926" y="3187"/>
                  </a:lnTo>
                  <a:close/>
                </a:path>
                <a:path w="1579245" h="390525">
                  <a:moveTo>
                    <a:pt x="839406" y="3822"/>
                  </a:moveTo>
                  <a:lnTo>
                    <a:pt x="662444" y="3822"/>
                  </a:lnTo>
                  <a:lnTo>
                    <a:pt x="662444" y="56083"/>
                  </a:lnTo>
                  <a:lnTo>
                    <a:pt x="662444" y="387477"/>
                  </a:lnTo>
                  <a:lnTo>
                    <a:pt x="721702" y="387477"/>
                  </a:lnTo>
                  <a:lnTo>
                    <a:pt x="721702" y="56083"/>
                  </a:lnTo>
                  <a:lnTo>
                    <a:pt x="780097" y="56083"/>
                  </a:lnTo>
                  <a:lnTo>
                    <a:pt x="780097" y="387477"/>
                  </a:lnTo>
                  <a:lnTo>
                    <a:pt x="839406" y="387477"/>
                  </a:lnTo>
                  <a:lnTo>
                    <a:pt x="839406" y="56083"/>
                  </a:lnTo>
                  <a:lnTo>
                    <a:pt x="839406" y="3822"/>
                  </a:lnTo>
                  <a:close/>
                </a:path>
                <a:path w="1579245" h="390525">
                  <a:moveTo>
                    <a:pt x="1071537" y="3822"/>
                  </a:moveTo>
                  <a:lnTo>
                    <a:pt x="1012215" y="3822"/>
                  </a:lnTo>
                  <a:lnTo>
                    <a:pt x="1012215" y="165696"/>
                  </a:lnTo>
                  <a:lnTo>
                    <a:pt x="951230" y="165696"/>
                  </a:lnTo>
                  <a:lnTo>
                    <a:pt x="951230" y="3822"/>
                  </a:lnTo>
                  <a:lnTo>
                    <a:pt x="891921" y="3822"/>
                  </a:lnTo>
                  <a:lnTo>
                    <a:pt x="891921" y="165696"/>
                  </a:lnTo>
                  <a:lnTo>
                    <a:pt x="891921" y="219227"/>
                  </a:lnTo>
                  <a:lnTo>
                    <a:pt x="891921" y="387477"/>
                  </a:lnTo>
                  <a:lnTo>
                    <a:pt x="951230" y="387477"/>
                  </a:lnTo>
                  <a:lnTo>
                    <a:pt x="951230" y="219227"/>
                  </a:lnTo>
                  <a:lnTo>
                    <a:pt x="1012215" y="219227"/>
                  </a:lnTo>
                  <a:lnTo>
                    <a:pt x="1012215" y="387477"/>
                  </a:lnTo>
                  <a:lnTo>
                    <a:pt x="1071537" y="387477"/>
                  </a:lnTo>
                  <a:lnTo>
                    <a:pt x="1071537" y="219227"/>
                  </a:lnTo>
                  <a:lnTo>
                    <a:pt x="1071537" y="165696"/>
                  </a:lnTo>
                  <a:lnTo>
                    <a:pt x="1071537" y="3822"/>
                  </a:lnTo>
                  <a:close/>
                </a:path>
                <a:path w="1579245" h="390525">
                  <a:moveTo>
                    <a:pt x="1315085" y="3187"/>
                  </a:moveTo>
                  <a:lnTo>
                    <a:pt x="1256461" y="3187"/>
                  </a:lnTo>
                  <a:lnTo>
                    <a:pt x="1189469" y="236321"/>
                  </a:lnTo>
                  <a:lnTo>
                    <a:pt x="1189469" y="3187"/>
                  </a:lnTo>
                  <a:lnTo>
                    <a:pt x="1130160" y="3187"/>
                  </a:lnTo>
                  <a:lnTo>
                    <a:pt x="1130160" y="387261"/>
                  </a:lnTo>
                  <a:lnTo>
                    <a:pt x="1188834" y="387261"/>
                  </a:lnTo>
                  <a:lnTo>
                    <a:pt x="1255776" y="154597"/>
                  </a:lnTo>
                  <a:lnTo>
                    <a:pt x="1255776" y="387261"/>
                  </a:lnTo>
                  <a:lnTo>
                    <a:pt x="1315085" y="387261"/>
                  </a:lnTo>
                  <a:lnTo>
                    <a:pt x="1315085" y="3187"/>
                  </a:lnTo>
                  <a:close/>
                </a:path>
                <a:path w="1579245" h="390525">
                  <a:moveTo>
                    <a:pt x="1579118" y="2844"/>
                  </a:moveTo>
                  <a:lnTo>
                    <a:pt x="1508201" y="3187"/>
                  </a:lnTo>
                  <a:lnTo>
                    <a:pt x="1430997" y="165354"/>
                  </a:lnTo>
                  <a:lnTo>
                    <a:pt x="1430997" y="3187"/>
                  </a:lnTo>
                  <a:lnTo>
                    <a:pt x="1371688" y="3187"/>
                  </a:lnTo>
                  <a:lnTo>
                    <a:pt x="1371688" y="387261"/>
                  </a:lnTo>
                  <a:lnTo>
                    <a:pt x="1430997" y="387261"/>
                  </a:lnTo>
                  <a:lnTo>
                    <a:pt x="1430997" y="218706"/>
                  </a:lnTo>
                  <a:lnTo>
                    <a:pt x="1456270" y="218706"/>
                  </a:lnTo>
                  <a:lnTo>
                    <a:pt x="1503756" y="387261"/>
                  </a:lnTo>
                  <a:lnTo>
                    <a:pt x="1564398" y="387261"/>
                  </a:lnTo>
                  <a:lnTo>
                    <a:pt x="1498460" y="160705"/>
                  </a:lnTo>
                  <a:lnTo>
                    <a:pt x="1579118" y="2844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324316" y="6256625"/>
              <a:ext cx="240029" cy="473075"/>
            </a:xfrm>
            <a:custGeom>
              <a:avLst/>
              <a:gdLst/>
              <a:ahLst/>
              <a:cxnLst/>
              <a:rect l="l" t="t" r="r" b="b"/>
              <a:pathLst>
                <a:path w="240030" h="473075">
                  <a:moveTo>
                    <a:pt x="59545" y="384068"/>
                  </a:moveTo>
                  <a:lnTo>
                    <a:pt x="0" y="384068"/>
                  </a:lnTo>
                  <a:lnTo>
                    <a:pt x="85164" y="0"/>
                  </a:lnTo>
                  <a:lnTo>
                    <a:pt x="132535" y="0"/>
                  </a:lnTo>
                  <a:lnTo>
                    <a:pt x="160518" y="123450"/>
                  </a:lnTo>
                  <a:lnTo>
                    <a:pt x="109513" y="123450"/>
                  </a:lnTo>
                  <a:lnTo>
                    <a:pt x="85914" y="246145"/>
                  </a:lnTo>
                  <a:lnTo>
                    <a:pt x="188329" y="246145"/>
                  </a:lnTo>
                  <a:lnTo>
                    <a:pt x="201148" y="302697"/>
                  </a:lnTo>
                  <a:lnTo>
                    <a:pt x="75355" y="302697"/>
                  </a:lnTo>
                  <a:lnTo>
                    <a:pt x="59545" y="384068"/>
                  </a:lnTo>
                  <a:close/>
                </a:path>
                <a:path w="240030" h="473075">
                  <a:moveTo>
                    <a:pt x="188329" y="246145"/>
                  </a:moveTo>
                  <a:lnTo>
                    <a:pt x="133401" y="246145"/>
                  </a:lnTo>
                  <a:lnTo>
                    <a:pt x="109513" y="123450"/>
                  </a:lnTo>
                  <a:lnTo>
                    <a:pt x="160518" y="123450"/>
                  </a:lnTo>
                  <a:lnTo>
                    <a:pt x="188329" y="246145"/>
                  </a:lnTo>
                  <a:close/>
                </a:path>
                <a:path w="240030" h="473075">
                  <a:moveTo>
                    <a:pt x="239799" y="473052"/>
                  </a:moveTo>
                  <a:lnTo>
                    <a:pt x="182445" y="473052"/>
                  </a:lnTo>
                  <a:lnTo>
                    <a:pt x="144248" y="302697"/>
                  </a:lnTo>
                  <a:lnTo>
                    <a:pt x="201148" y="302697"/>
                  </a:lnTo>
                  <a:lnTo>
                    <a:pt x="208410" y="334490"/>
                  </a:lnTo>
                  <a:lnTo>
                    <a:pt x="239799" y="473052"/>
                  </a:lnTo>
                  <a:close/>
                </a:path>
              </a:pathLst>
            </a:custGeom>
            <a:solidFill>
              <a:srgbClr val="4BB5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8673206" y="0"/>
            <a:ext cx="19050" cy="7693025"/>
          </a:xfrm>
          <a:custGeom>
            <a:avLst/>
            <a:gdLst/>
            <a:ahLst/>
            <a:cxnLst/>
            <a:rect l="l" t="t" r="r" b="b"/>
            <a:pathLst>
              <a:path w="19050" h="7693025">
                <a:moveTo>
                  <a:pt x="0" y="0"/>
                </a:moveTo>
                <a:lnTo>
                  <a:pt x="19050" y="0"/>
                </a:lnTo>
                <a:lnTo>
                  <a:pt x="19050" y="7692805"/>
                </a:lnTo>
                <a:lnTo>
                  <a:pt x="0" y="7692805"/>
                </a:lnTo>
                <a:lnTo>
                  <a:pt x="0" y="0"/>
                </a:lnTo>
                <a:close/>
              </a:path>
            </a:pathLst>
          </a:custGeom>
          <a:solidFill>
            <a:srgbClr val="C1C7C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1768916" y="2602983"/>
            <a:ext cx="685800" cy="685800"/>
            <a:chOff x="1768916" y="2602983"/>
            <a:chExt cx="685800" cy="685800"/>
          </a:xfrm>
        </p:grpSpPr>
        <p:sp>
          <p:nvSpPr>
            <p:cNvPr id="25" name="object 25" descr=""/>
            <p:cNvSpPr/>
            <p:nvPr/>
          </p:nvSpPr>
          <p:spPr>
            <a:xfrm>
              <a:off x="1768916" y="2602983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685800"/>
                  </a:moveTo>
                  <a:lnTo>
                    <a:pt x="300922" y="683221"/>
                  </a:lnTo>
                  <a:lnTo>
                    <a:pt x="259582" y="675524"/>
                  </a:lnTo>
                  <a:lnTo>
                    <a:pt x="219494" y="662824"/>
                  </a:lnTo>
                  <a:lnTo>
                    <a:pt x="181258" y="645311"/>
                  </a:lnTo>
                  <a:lnTo>
                    <a:pt x="145453" y="623248"/>
                  </a:lnTo>
                  <a:lnTo>
                    <a:pt x="112622" y="596972"/>
                  </a:lnTo>
                  <a:lnTo>
                    <a:pt x="83254" y="566875"/>
                  </a:lnTo>
                  <a:lnTo>
                    <a:pt x="57788" y="533405"/>
                  </a:lnTo>
                  <a:lnTo>
                    <a:pt x="36611" y="497069"/>
                  </a:lnTo>
                  <a:lnTo>
                    <a:pt x="20044" y="458419"/>
                  </a:lnTo>
                  <a:lnTo>
                    <a:pt x="8332" y="418032"/>
                  </a:lnTo>
                  <a:lnTo>
                    <a:pt x="1650" y="376510"/>
                  </a:lnTo>
                  <a:lnTo>
                    <a:pt x="0" y="342900"/>
                  </a:lnTo>
                  <a:lnTo>
                    <a:pt x="103" y="334482"/>
                  </a:lnTo>
                  <a:lnTo>
                    <a:pt x="3711" y="292586"/>
                  </a:lnTo>
                  <a:lnTo>
                    <a:pt x="12419" y="251447"/>
                  </a:lnTo>
                  <a:lnTo>
                    <a:pt x="26101" y="211678"/>
                  </a:lnTo>
                  <a:lnTo>
                    <a:pt x="44548" y="173883"/>
                  </a:lnTo>
                  <a:lnTo>
                    <a:pt x="67480" y="138634"/>
                  </a:lnTo>
                  <a:lnTo>
                    <a:pt x="94553" y="106457"/>
                  </a:lnTo>
                  <a:lnTo>
                    <a:pt x="125365" y="77835"/>
                  </a:lnTo>
                  <a:lnTo>
                    <a:pt x="159451" y="53197"/>
                  </a:lnTo>
                  <a:lnTo>
                    <a:pt x="196291" y="32921"/>
                  </a:lnTo>
                  <a:lnTo>
                    <a:pt x="235335" y="17307"/>
                  </a:lnTo>
                  <a:lnTo>
                    <a:pt x="276004" y="6588"/>
                  </a:lnTo>
                  <a:lnTo>
                    <a:pt x="317677" y="928"/>
                  </a:lnTo>
                  <a:lnTo>
                    <a:pt x="342900" y="0"/>
                  </a:lnTo>
                  <a:lnTo>
                    <a:pt x="351317" y="103"/>
                  </a:lnTo>
                  <a:lnTo>
                    <a:pt x="393213" y="3711"/>
                  </a:lnTo>
                  <a:lnTo>
                    <a:pt x="434353" y="12420"/>
                  </a:lnTo>
                  <a:lnTo>
                    <a:pt x="474121" y="26101"/>
                  </a:lnTo>
                  <a:lnTo>
                    <a:pt x="511917" y="44548"/>
                  </a:lnTo>
                  <a:lnTo>
                    <a:pt x="547165" y="67480"/>
                  </a:lnTo>
                  <a:lnTo>
                    <a:pt x="579342" y="94553"/>
                  </a:lnTo>
                  <a:lnTo>
                    <a:pt x="607965" y="125365"/>
                  </a:lnTo>
                  <a:lnTo>
                    <a:pt x="632601" y="159451"/>
                  </a:lnTo>
                  <a:lnTo>
                    <a:pt x="652879" y="196291"/>
                  </a:lnTo>
                  <a:lnTo>
                    <a:pt x="668492" y="235335"/>
                  </a:lnTo>
                  <a:lnTo>
                    <a:pt x="679211" y="276004"/>
                  </a:lnTo>
                  <a:lnTo>
                    <a:pt x="684871" y="317677"/>
                  </a:lnTo>
                  <a:lnTo>
                    <a:pt x="685800" y="342900"/>
                  </a:lnTo>
                  <a:lnTo>
                    <a:pt x="685697" y="351317"/>
                  </a:lnTo>
                  <a:lnTo>
                    <a:pt x="682088" y="393213"/>
                  </a:lnTo>
                  <a:lnTo>
                    <a:pt x="673380" y="434353"/>
                  </a:lnTo>
                  <a:lnTo>
                    <a:pt x="659698" y="474121"/>
                  </a:lnTo>
                  <a:lnTo>
                    <a:pt x="641252" y="511917"/>
                  </a:lnTo>
                  <a:lnTo>
                    <a:pt x="618320" y="547165"/>
                  </a:lnTo>
                  <a:lnTo>
                    <a:pt x="591246" y="579342"/>
                  </a:lnTo>
                  <a:lnTo>
                    <a:pt x="560434" y="607965"/>
                  </a:lnTo>
                  <a:lnTo>
                    <a:pt x="526349" y="632601"/>
                  </a:lnTo>
                  <a:lnTo>
                    <a:pt x="489508" y="652879"/>
                  </a:lnTo>
                  <a:lnTo>
                    <a:pt x="450463" y="668492"/>
                  </a:lnTo>
                  <a:lnTo>
                    <a:pt x="409796" y="679211"/>
                  </a:lnTo>
                  <a:lnTo>
                    <a:pt x="368122" y="684871"/>
                  </a:lnTo>
                  <a:lnTo>
                    <a:pt x="342900" y="685800"/>
                  </a:lnTo>
                  <a:close/>
                </a:path>
              </a:pathLst>
            </a:custGeom>
            <a:solidFill>
              <a:srgbClr val="5D5D5D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90945" y="2769723"/>
              <a:ext cx="314960" cy="353060"/>
            </a:xfrm>
            <a:custGeom>
              <a:avLst/>
              <a:gdLst/>
              <a:ahLst/>
              <a:cxnLst/>
              <a:rect l="l" t="t" r="r" b="b"/>
              <a:pathLst>
                <a:path w="314960" h="353060">
                  <a:moveTo>
                    <a:pt x="25427" y="352688"/>
                  </a:moveTo>
                  <a:lnTo>
                    <a:pt x="13634" y="351341"/>
                  </a:lnTo>
                  <a:lnTo>
                    <a:pt x="4330" y="343982"/>
                  </a:lnTo>
                  <a:lnTo>
                    <a:pt x="552" y="331856"/>
                  </a:lnTo>
                  <a:lnTo>
                    <a:pt x="0" y="20832"/>
                  </a:lnTo>
                  <a:lnTo>
                    <a:pt x="3751" y="8706"/>
                  </a:lnTo>
                  <a:lnTo>
                    <a:pt x="13013" y="1347"/>
                  </a:lnTo>
                  <a:lnTo>
                    <a:pt x="24796" y="0"/>
                  </a:lnTo>
                  <a:lnTo>
                    <a:pt x="308444" y="147600"/>
                  </a:lnTo>
                  <a:lnTo>
                    <a:pt x="313108" y="154702"/>
                  </a:lnTo>
                  <a:lnTo>
                    <a:pt x="314662" y="162686"/>
                  </a:lnTo>
                  <a:lnTo>
                    <a:pt x="313108" y="170635"/>
                  </a:lnTo>
                  <a:lnTo>
                    <a:pt x="308444" y="177634"/>
                  </a:lnTo>
                  <a:lnTo>
                    <a:pt x="36666" y="346781"/>
                  </a:lnTo>
                  <a:lnTo>
                    <a:pt x="25427" y="352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17399230" y="0"/>
            <a:ext cx="38100" cy="10287000"/>
          </a:xfrm>
          <a:custGeom>
            <a:avLst/>
            <a:gdLst/>
            <a:ahLst/>
            <a:cxnLst/>
            <a:rect l="l" t="t" r="r" b="b"/>
            <a:pathLst>
              <a:path w="38100" h="10287000">
                <a:moveTo>
                  <a:pt x="381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8100" y="0"/>
                </a:lnTo>
                <a:lnTo>
                  <a:pt x="38100" y="10287000"/>
                </a:lnTo>
                <a:close/>
              </a:path>
            </a:pathLst>
          </a:custGeom>
          <a:solidFill>
            <a:srgbClr val="58F94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402043" y="7978475"/>
            <a:ext cx="16759555" cy="1031875"/>
            <a:chOff x="402043" y="7978475"/>
            <a:chExt cx="16759555" cy="1031875"/>
          </a:xfrm>
        </p:grpSpPr>
        <p:sp>
          <p:nvSpPr>
            <p:cNvPr id="29" name="object 29" descr=""/>
            <p:cNvSpPr/>
            <p:nvPr/>
          </p:nvSpPr>
          <p:spPr>
            <a:xfrm>
              <a:off x="402043" y="7978475"/>
              <a:ext cx="16759555" cy="1028700"/>
            </a:xfrm>
            <a:custGeom>
              <a:avLst/>
              <a:gdLst/>
              <a:ahLst/>
              <a:cxnLst/>
              <a:rect l="l" t="t" r="r" b="b"/>
              <a:pathLst>
                <a:path w="16759555" h="1028700">
                  <a:moveTo>
                    <a:pt x="16273320" y="1028699"/>
                  </a:moveTo>
                  <a:lnTo>
                    <a:pt x="485774" y="1028699"/>
                  </a:lnTo>
                  <a:lnTo>
                    <a:pt x="437761" y="1026322"/>
                  </a:lnTo>
                  <a:lnTo>
                    <a:pt x="390562" y="1019280"/>
                  </a:lnTo>
                  <a:lnTo>
                    <a:pt x="344494" y="1007703"/>
                  </a:lnTo>
                  <a:lnTo>
                    <a:pt x="299876" y="991723"/>
                  </a:lnTo>
                  <a:lnTo>
                    <a:pt x="257027" y="971473"/>
                  </a:lnTo>
                  <a:lnTo>
                    <a:pt x="216266" y="947085"/>
                  </a:lnTo>
                  <a:lnTo>
                    <a:pt x="177911" y="918689"/>
                  </a:lnTo>
                  <a:lnTo>
                    <a:pt x="142280" y="886419"/>
                  </a:lnTo>
                  <a:lnTo>
                    <a:pt x="110010" y="850796"/>
                  </a:lnTo>
                  <a:lnTo>
                    <a:pt x="81615" y="812446"/>
                  </a:lnTo>
                  <a:lnTo>
                    <a:pt x="57227" y="771688"/>
                  </a:lnTo>
                  <a:lnTo>
                    <a:pt x="36977" y="728841"/>
                  </a:lnTo>
                  <a:lnTo>
                    <a:pt x="20997" y="684223"/>
                  </a:lnTo>
                  <a:lnTo>
                    <a:pt x="9420" y="638155"/>
                  </a:lnTo>
                  <a:lnTo>
                    <a:pt x="2377" y="590954"/>
                  </a:lnTo>
                  <a:lnTo>
                    <a:pt x="0" y="542940"/>
                  </a:lnTo>
                  <a:lnTo>
                    <a:pt x="0" y="485789"/>
                  </a:lnTo>
                  <a:lnTo>
                    <a:pt x="2377" y="437775"/>
                  </a:lnTo>
                  <a:lnTo>
                    <a:pt x="9420" y="390574"/>
                  </a:lnTo>
                  <a:lnTo>
                    <a:pt x="20997" y="344504"/>
                  </a:lnTo>
                  <a:lnTo>
                    <a:pt x="36977" y="299884"/>
                  </a:lnTo>
                  <a:lnTo>
                    <a:pt x="57227" y="257034"/>
                  </a:lnTo>
                  <a:lnTo>
                    <a:pt x="81615" y="216270"/>
                  </a:lnTo>
                  <a:lnTo>
                    <a:pt x="110010" y="177913"/>
                  </a:lnTo>
                  <a:lnTo>
                    <a:pt x="142280" y="142280"/>
                  </a:lnTo>
                  <a:lnTo>
                    <a:pt x="177911" y="110018"/>
                  </a:lnTo>
                  <a:lnTo>
                    <a:pt x="216266" y="81627"/>
                  </a:lnTo>
                  <a:lnTo>
                    <a:pt x="257027" y="57239"/>
                  </a:lnTo>
                  <a:lnTo>
                    <a:pt x="299876" y="36987"/>
                  </a:lnTo>
                  <a:lnTo>
                    <a:pt x="344494" y="21004"/>
                  </a:lnTo>
                  <a:lnTo>
                    <a:pt x="390562" y="9423"/>
                  </a:lnTo>
                  <a:lnTo>
                    <a:pt x="437761" y="2377"/>
                  </a:lnTo>
                  <a:lnTo>
                    <a:pt x="485771" y="0"/>
                  </a:lnTo>
                  <a:lnTo>
                    <a:pt x="16273323" y="0"/>
                  </a:lnTo>
                  <a:lnTo>
                    <a:pt x="16321333" y="2377"/>
                  </a:lnTo>
                  <a:lnTo>
                    <a:pt x="16368530" y="9423"/>
                  </a:lnTo>
                  <a:lnTo>
                    <a:pt x="16414595" y="21004"/>
                  </a:lnTo>
                  <a:lnTo>
                    <a:pt x="16459209" y="36987"/>
                  </a:lnTo>
                  <a:lnTo>
                    <a:pt x="16502055" y="57239"/>
                  </a:lnTo>
                  <a:lnTo>
                    <a:pt x="16542813" y="81627"/>
                  </a:lnTo>
                  <a:lnTo>
                    <a:pt x="16581167" y="110018"/>
                  </a:lnTo>
                  <a:lnTo>
                    <a:pt x="16616799" y="142280"/>
                  </a:lnTo>
                  <a:lnTo>
                    <a:pt x="16649069" y="177913"/>
                  </a:lnTo>
                  <a:lnTo>
                    <a:pt x="16677465" y="216270"/>
                  </a:lnTo>
                  <a:lnTo>
                    <a:pt x="16701853" y="257034"/>
                  </a:lnTo>
                  <a:lnTo>
                    <a:pt x="16722103" y="299884"/>
                  </a:lnTo>
                  <a:lnTo>
                    <a:pt x="16738083" y="344504"/>
                  </a:lnTo>
                  <a:lnTo>
                    <a:pt x="16749659" y="390574"/>
                  </a:lnTo>
                  <a:lnTo>
                    <a:pt x="16756702" y="437775"/>
                  </a:lnTo>
                  <a:lnTo>
                    <a:pt x="16759079" y="485789"/>
                  </a:lnTo>
                  <a:lnTo>
                    <a:pt x="16759079" y="542940"/>
                  </a:lnTo>
                  <a:lnTo>
                    <a:pt x="16756702" y="590954"/>
                  </a:lnTo>
                  <a:lnTo>
                    <a:pt x="16749659" y="638155"/>
                  </a:lnTo>
                  <a:lnTo>
                    <a:pt x="16738083" y="684223"/>
                  </a:lnTo>
                  <a:lnTo>
                    <a:pt x="16722103" y="728841"/>
                  </a:lnTo>
                  <a:lnTo>
                    <a:pt x="16701853" y="771688"/>
                  </a:lnTo>
                  <a:lnTo>
                    <a:pt x="16677465" y="812446"/>
                  </a:lnTo>
                  <a:lnTo>
                    <a:pt x="16649069" y="850796"/>
                  </a:lnTo>
                  <a:lnTo>
                    <a:pt x="16616799" y="886419"/>
                  </a:lnTo>
                  <a:lnTo>
                    <a:pt x="16581167" y="918689"/>
                  </a:lnTo>
                  <a:lnTo>
                    <a:pt x="16542813" y="947085"/>
                  </a:lnTo>
                  <a:lnTo>
                    <a:pt x="16502055" y="971473"/>
                  </a:lnTo>
                  <a:lnTo>
                    <a:pt x="16459209" y="991723"/>
                  </a:lnTo>
                  <a:lnTo>
                    <a:pt x="16414595" y="1007703"/>
                  </a:lnTo>
                  <a:lnTo>
                    <a:pt x="16368530" y="1019280"/>
                  </a:lnTo>
                  <a:lnTo>
                    <a:pt x="16321333" y="1026322"/>
                  </a:lnTo>
                  <a:lnTo>
                    <a:pt x="16273320" y="1028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5904401" y="8349512"/>
              <a:ext cx="857250" cy="323850"/>
            </a:xfrm>
            <a:custGeom>
              <a:avLst/>
              <a:gdLst/>
              <a:ahLst/>
              <a:cxnLst/>
              <a:rect l="l" t="t" r="r" b="b"/>
              <a:pathLst>
                <a:path w="857250" h="323850">
                  <a:moveTo>
                    <a:pt x="219976" y="251333"/>
                  </a:moveTo>
                  <a:lnTo>
                    <a:pt x="91033" y="251333"/>
                  </a:lnTo>
                  <a:lnTo>
                    <a:pt x="91033" y="0"/>
                  </a:lnTo>
                  <a:lnTo>
                    <a:pt x="0" y="0"/>
                  </a:lnTo>
                  <a:lnTo>
                    <a:pt x="0" y="251333"/>
                  </a:lnTo>
                  <a:lnTo>
                    <a:pt x="0" y="323684"/>
                  </a:lnTo>
                  <a:lnTo>
                    <a:pt x="219976" y="323684"/>
                  </a:lnTo>
                  <a:lnTo>
                    <a:pt x="219976" y="251333"/>
                  </a:lnTo>
                  <a:close/>
                </a:path>
                <a:path w="857250" h="323850">
                  <a:moveTo>
                    <a:pt x="358914" y="0"/>
                  </a:moveTo>
                  <a:lnTo>
                    <a:pt x="254711" y="0"/>
                  </a:lnTo>
                  <a:lnTo>
                    <a:pt x="254711" y="323850"/>
                  </a:lnTo>
                  <a:lnTo>
                    <a:pt x="358914" y="323850"/>
                  </a:lnTo>
                  <a:lnTo>
                    <a:pt x="358914" y="0"/>
                  </a:lnTo>
                  <a:close/>
                </a:path>
                <a:path w="857250" h="323850">
                  <a:moveTo>
                    <a:pt x="613638" y="0"/>
                  </a:moveTo>
                  <a:lnTo>
                    <a:pt x="393649" y="0"/>
                  </a:lnTo>
                  <a:lnTo>
                    <a:pt x="393649" y="72351"/>
                  </a:lnTo>
                  <a:lnTo>
                    <a:pt x="393649" y="123126"/>
                  </a:lnTo>
                  <a:lnTo>
                    <a:pt x="393649" y="195478"/>
                  </a:lnTo>
                  <a:lnTo>
                    <a:pt x="393649" y="323684"/>
                  </a:lnTo>
                  <a:lnTo>
                    <a:pt x="484860" y="323684"/>
                  </a:lnTo>
                  <a:lnTo>
                    <a:pt x="484860" y="195478"/>
                  </a:lnTo>
                  <a:lnTo>
                    <a:pt x="586117" y="195478"/>
                  </a:lnTo>
                  <a:lnTo>
                    <a:pt x="586117" y="123126"/>
                  </a:lnTo>
                  <a:lnTo>
                    <a:pt x="484860" y="123126"/>
                  </a:lnTo>
                  <a:lnTo>
                    <a:pt x="484860" y="72351"/>
                  </a:lnTo>
                  <a:lnTo>
                    <a:pt x="613638" y="72351"/>
                  </a:lnTo>
                  <a:lnTo>
                    <a:pt x="613638" y="0"/>
                  </a:lnTo>
                  <a:close/>
                </a:path>
                <a:path w="857250" h="323850">
                  <a:moveTo>
                    <a:pt x="856780" y="0"/>
                  </a:moveTo>
                  <a:lnTo>
                    <a:pt x="636790" y="0"/>
                  </a:lnTo>
                  <a:lnTo>
                    <a:pt x="636790" y="72351"/>
                  </a:lnTo>
                  <a:lnTo>
                    <a:pt x="636790" y="123126"/>
                  </a:lnTo>
                  <a:lnTo>
                    <a:pt x="636790" y="195478"/>
                  </a:lnTo>
                  <a:lnTo>
                    <a:pt x="636790" y="251333"/>
                  </a:lnTo>
                  <a:lnTo>
                    <a:pt x="636790" y="323684"/>
                  </a:lnTo>
                  <a:lnTo>
                    <a:pt x="856780" y="323684"/>
                  </a:lnTo>
                  <a:lnTo>
                    <a:pt x="856780" y="251333"/>
                  </a:lnTo>
                  <a:lnTo>
                    <a:pt x="726757" y="251333"/>
                  </a:lnTo>
                  <a:lnTo>
                    <a:pt x="726757" y="195478"/>
                  </a:lnTo>
                  <a:lnTo>
                    <a:pt x="829932" y="195478"/>
                  </a:lnTo>
                  <a:lnTo>
                    <a:pt x="829932" y="123126"/>
                  </a:lnTo>
                  <a:lnTo>
                    <a:pt x="726757" y="123126"/>
                  </a:lnTo>
                  <a:lnTo>
                    <a:pt x="726757" y="72351"/>
                  </a:lnTo>
                  <a:lnTo>
                    <a:pt x="856780" y="72351"/>
                  </a:lnTo>
                  <a:lnTo>
                    <a:pt x="856780" y="0"/>
                  </a:lnTo>
                  <a:close/>
                </a:path>
              </a:pathLst>
            </a:custGeom>
            <a:solidFill>
              <a:srgbClr val="FF0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619188" y="8291880"/>
              <a:ext cx="447675" cy="447040"/>
            </a:xfrm>
            <a:custGeom>
              <a:avLst/>
              <a:gdLst/>
              <a:ahLst/>
              <a:cxnLst/>
              <a:rect l="l" t="t" r="r" b="b"/>
              <a:pathLst>
                <a:path w="447675" h="447040">
                  <a:moveTo>
                    <a:pt x="447675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0" y="327660"/>
                  </a:lnTo>
                  <a:lnTo>
                    <a:pt x="0" y="447040"/>
                  </a:lnTo>
                  <a:lnTo>
                    <a:pt x="447675" y="447040"/>
                  </a:lnTo>
                  <a:lnTo>
                    <a:pt x="447675" y="327660"/>
                  </a:lnTo>
                  <a:lnTo>
                    <a:pt x="166052" y="327660"/>
                  </a:lnTo>
                  <a:lnTo>
                    <a:pt x="166052" y="120650"/>
                  </a:lnTo>
                  <a:lnTo>
                    <a:pt x="447675" y="120650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85224" y="8412520"/>
              <a:ext cx="281645" cy="20701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4435265" y="8380170"/>
              <a:ext cx="1104900" cy="288290"/>
            </a:xfrm>
            <a:custGeom>
              <a:avLst/>
              <a:gdLst/>
              <a:ahLst/>
              <a:cxnLst/>
              <a:rect l="l" t="t" r="r" b="b"/>
              <a:pathLst>
                <a:path w="1104900" h="288290">
                  <a:moveTo>
                    <a:pt x="643816" y="288290"/>
                  </a:moveTo>
                  <a:lnTo>
                    <a:pt x="620443" y="285750"/>
                  </a:lnTo>
                  <a:lnTo>
                    <a:pt x="611745" y="285750"/>
                  </a:lnTo>
                  <a:lnTo>
                    <a:pt x="600257" y="284480"/>
                  </a:lnTo>
                  <a:lnTo>
                    <a:pt x="588770" y="281940"/>
                  </a:lnTo>
                  <a:lnTo>
                    <a:pt x="580072" y="279400"/>
                  </a:lnTo>
                  <a:lnTo>
                    <a:pt x="573697" y="278130"/>
                  </a:lnTo>
                  <a:lnTo>
                    <a:pt x="573697" y="92710"/>
                  </a:lnTo>
                  <a:lnTo>
                    <a:pt x="574388" y="82550"/>
                  </a:lnTo>
                  <a:lnTo>
                    <a:pt x="574494" y="77470"/>
                  </a:lnTo>
                  <a:lnTo>
                    <a:pt x="569448" y="36830"/>
                  </a:lnTo>
                  <a:lnTo>
                    <a:pt x="563073" y="29210"/>
                  </a:lnTo>
                  <a:lnTo>
                    <a:pt x="558824" y="29210"/>
                  </a:lnTo>
                  <a:lnTo>
                    <a:pt x="556699" y="26670"/>
                  </a:lnTo>
                  <a:lnTo>
                    <a:pt x="554574" y="26670"/>
                  </a:lnTo>
                  <a:lnTo>
                    <a:pt x="543950" y="24130"/>
                  </a:lnTo>
                  <a:lnTo>
                    <a:pt x="543950" y="16510"/>
                  </a:lnTo>
                  <a:lnTo>
                    <a:pt x="557828" y="12700"/>
                  </a:lnTo>
                  <a:lnTo>
                    <a:pt x="586446" y="7620"/>
                  </a:lnTo>
                  <a:lnTo>
                    <a:pt x="615065" y="1270"/>
                  </a:lnTo>
                  <a:lnTo>
                    <a:pt x="628942" y="0"/>
                  </a:lnTo>
                  <a:lnTo>
                    <a:pt x="630137" y="10160"/>
                  </a:lnTo>
                  <a:lnTo>
                    <a:pt x="630377" y="17780"/>
                  </a:lnTo>
                  <a:lnTo>
                    <a:pt x="630315" y="29210"/>
                  </a:lnTo>
                  <a:lnTo>
                    <a:pt x="630137" y="34290"/>
                  </a:lnTo>
                  <a:lnTo>
                    <a:pt x="628942" y="45720"/>
                  </a:lnTo>
                  <a:lnTo>
                    <a:pt x="628942" y="90170"/>
                  </a:lnTo>
                  <a:lnTo>
                    <a:pt x="710050" y="90170"/>
                  </a:lnTo>
                  <a:lnTo>
                    <a:pt x="729605" y="105410"/>
                  </a:lnTo>
                  <a:lnTo>
                    <a:pt x="635317" y="105410"/>
                  </a:lnTo>
                  <a:lnTo>
                    <a:pt x="628942" y="106680"/>
                  </a:lnTo>
                  <a:lnTo>
                    <a:pt x="629057" y="147320"/>
                  </a:lnTo>
                  <a:lnTo>
                    <a:pt x="629274" y="171450"/>
                  </a:lnTo>
                  <a:lnTo>
                    <a:pt x="630082" y="218440"/>
                  </a:lnTo>
                  <a:lnTo>
                    <a:pt x="630989" y="262890"/>
                  </a:lnTo>
                  <a:lnTo>
                    <a:pt x="631067" y="271780"/>
                  </a:lnTo>
                  <a:lnTo>
                    <a:pt x="706325" y="271780"/>
                  </a:lnTo>
                  <a:lnTo>
                    <a:pt x="692919" y="279400"/>
                  </a:lnTo>
                  <a:lnTo>
                    <a:pt x="667189" y="285750"/>
                  </a:lnTo>
                  <a:lnTo>
                    <a:pt x="643816" y="288290"/>
                  </a:lnTo>
                  <a:close/>
                </a:path>
                <a:path w="1104900" h="288290">
                  <a:moveTo>
                    <a:pt x="129613" y="265430"/>
                  </a:moveTo>
                  <a:lnTo>
                    <a:pt x="19123" y="265430"/>
                  </a:lnTo>
                  <a:lnTo>
                    <a:pt x="25497" y="262890"/>
                  </a:lnTo>
                  <a:lnTo>
                    <a:pt x="29747" y="256540"/>
                  </a:lnTo>
                  <a:lnTo>
                    <a:pt x="39906" y="191770"/>
                  </a:lnTo>
                  <a:lnTo>
                    <a:pt x="40281" y="111760"/>
                  </a:lnTo>
                  <a:lnTo>
                    <a:pt x="40156" y="87630"/>
                  </a:lnTo>
                  <a:lnTo>
                    <a:pt x="35889" y="40640"/>
                  </a:lnTo>
                  <a:lnTo>
                    <a:pt x="16998" y="17780"/>
                  </a:lnTo>
                  <a:lnTo>
                    <a:pt x="0" y="17780"/>
                  </a:lnTo>
                  <a:lnTo>
                    <a:pt x="0" y="3810"/>
                  </a:lnTo>
                  <a:lnTo>
                    <a:pt x="227354" y="3810"/>
                  </a:lnTo>
                  <a:lnTo>
                    <a:pt x="227354" y="25400"/>
                  </a:lnTo>
                  <a:lnTo>
                    <a:pt x="140735" y="25400"/>
                  </a:lnTo>
                  <a:lnTo>
                    <a:pt x="129613" y="26670"/>
                  </a:lnTo>
                  <a:lnTo>
                    <a:pt x="106240" y="26670"/>
                  </a:lnTo>
                  <a:lnTo>
                    <a:pt x="106140" y="33020"/>
                  </a:lnTo>
                  <a:lnTo>
                    <a:pt x="105786" y="45720"/>
                  </a:lnTo>
                  <a:lnTo>
                    <a:pt x="105104" y="67310"/>
                  </a:lnTo>
                  <a:lnTo>
                    <a:pt x="104484" y="88900"/>
                  </a:lnTo>
                  <a:lnTo>
                    <a:pt x="104135" y="110490"/>
                  </a:lnTo>
                  <a:lnTo>
                    <a:pt x="104115" y="134620"/>
                  </a:lnTo>
                  <a:lnTo>
                    <a:pt x="176358" y="134620"/>
                  </a:lnTo>
                  <a:lnTo>
                    <a:pt x="176358" y="151130"/>
                  </a:lnTo>
                  <a:lnTo>
                    <a:pt x="104115" y="151130"/>
                  </a:lnTo>
                  <a:lnTo>
                    <a:pt x="104181" y="184150"/>
                  </a:lnTo>
                  <a:lnTo>
                    <a:pt x="104646" y="200660"/>
                  </a:lnTo>
                  <a:lnTo>
                    <a:pt x="105908" y="215900"/>
                  </a:lnTo>
                  <a:lnTo>
                    <a:pt x="108365" y="229870"/>
                  </a:lnTo>
                  <a:lnTo>
                    <a:pt x="108298" y="238760"/>
                  </a:lnTo>
                  <a:lnTo>
                    <a:pt x="111021" y="247650"/>
                  </a:lnTo>
                  <a:lnTo>
                    <a:pt x="116133" y="256540"/>
                  </a:lnTo>
                  <a:lnTo>
                    <a:pt x="123238" y="262890"/>
                  </a:lnTo>
                  <a:lnTo>
                    <a:pt x="125363" y="262890"/>
                  </a:lnTo>
                  <a:lnTo>
                    <a:pt x="129613" y="265430"/>
                  </a:lnTo>
                  <a:close/>
                </a:path>
                <a:path w="1104900" h="288290">
                  <a:moveTo>
                    <a:pt x="212480" y="87630"/>
                  </a:moveTo>
                  <a:lnTo>
                    <a:pt x="208231" y="77470"/>
                  </a:lnTo>
                  <a:lnTo>
                    <a:pt x="203483" y="63500"/>
                  </a:lnTo>
                  <a:lnTo>
                    <a:pt x="195747" y="50800"/>
                  </a:lnTo>
                  <a:lnTo>
                    <a:pt x="162182" y="29210"/>
                  </a:lnTo>
                  <a:lnTo>
                    <a:pt x="140735" y="25400"/>
                  </a:lnTo>
                  <a:lnTo>
                    <a:pt x="227354" y="25400"/>
                  </a:lnTo>
                  <a:lnTo>
                    <a:pt x="227354" y="83820"/>
                  </a:lnTo>
                  <a:lnTo>
                    <a:pt x="220979" y="83820"/>
                  </a:lnTo>
                  <a:lnTo>
                    <a:pt x="212480" y="87630"/>
                  </a:lnTo>
                  <a:close/>
                </a:path>
                <a:path w="1104900" h="288290">
                  <a:moveTo>
                    <a:pt x="314471" y="284480"/>
                  </a:moveTo>
                  <a:lnTo>
                    <a:pt x="274100" y="284480"/>
                  </a:lnTo>
                  <a:lnTo>
                    <a:pt x="260189" y="281940"/>
                  </a:lnTo>
                  <a:lnTo>
                    <a:pt x="225229" y="260350"/>
                  </a:lnTo>
                  <a:lnTo>
                    <a:pt x="201856" y="223520"/>
                  </a:lnTo>
                  <a:lnTo>
                    <a:pt x="195581" y="182880"/>
                  </a:lnTo>
                  <a:lnTo>
                    <a:pt x="197075" y="163830"/>
                  </a:lnTo>
                  <a:lnTo>
                    <a:pt x="209758" y="125730"/>
                  </a:lnTo>
                  <a:lnTo>
                    <a:pt x="248602" y="87630"/>
                  </a:lnTo>
                  <a:lnTo>
                    <a:pt x="298535" y="77470"/>
                  </a:lnTo>
                  <a:lnTo>
                    <a:pt x="323900" y="80010"/>
                  </a:lnTo>
                  <a:lnTo>
                    <a:pt x="348468" y="90170"/>
                  </a:lnTo>
                  <a:lnTo>
                    <a:pt x="353049" y="93980"/>
                  </a:lnTo>
                  <a:lnTo>
                    <a:pt x="293223" y="93980"/>
                  </a:lnTo>
                  <a:lnTo>
                    <a:pt x="281669" y="97790"/>
                  </a:lnTo>
                  <a:lnTo>
                    <a:pt x="261351" y="147320"/>
                  </a:lnTo>
                  <a:lnTo>
                    <a:pt x="259849" y="176530"/>
                  </a:lnTo>
                  <a:lnTo>
                    <a:pt x="259972" y="189230"/>
                  </a:lnTo>
                  <a:lnTo>
                    <a:pt x="266796" y="242570"/>
                  </a:lnTo>
                  <a:lnTo>
                    <a:pt x="288840" y="271780"/>
                  </a:lnTo>
                  <a:lnTo>
                    <a:pt x="345163" y="271780"/>
                  </a:lnTo>
                  <a:lnTo>
                    <a:pt x="322970" y="281940"/>
                  </a:lnTo>
                  <a:lnTo>
                    <a:pt x="318721" y="281940"/>
                  </a:lnTo>
                  <a:lnTo>
                    <a:pt x="314471" y="284480"/>
                  </a:lnTo>
                  <a:close/>
                </a:path>
                <a:path w="1104900" h="288290">
                  <a:moveTo>
                    <a:pt x="492955" y="265430"/>
                  </a:moveTo>
                  <a:lnTo>
                    <a:pt x="412212" y="265430"/>
                  </a:lnTo>
                  <a:lnTo>
                    <a:pt x="416462" y="259080"/>
                  </a:lnTo>
                  <a:lnTo>
                    <a:pt x="418586" y="252730"/>
                  </a:lnTo>
                  <a:lnTo>
                    <a:pt x="419815" y="234950"/>
                  </a:lnTo>
                  <a:lnTo>
                    <a:pt x="420401" y="218440"/>
                  </a:lnTo>
                  <a:lnTo>
                    <a:pt x="420517" y="212090"/>
                  </a:lnTo>
                  <a:lnTo>
                    <a:pt x="420635" y="176530"/>
                  </a:lnTo>
                  <a:lnTo>
                    <a:pt x="420313" y="149860"/>
                  </a:lnTo>
                  <a:lnTo>
                    <a:pt x="414337" y="111760"/>
                  </a:lnTo>
                  <a:lnTo>
                    <a:pt x="405838" y="105410"/>
                  </a:lnTo>
                  <a:lnTo>
                    <a:pt x="401588" y="105410"/>
                  </a:lnTo>
                  <a:lnTo>
                    <a:pt x="395214" y="102870"/>
                  </a:lnTo>
                  <a:lnTo>
                    <a:pt x="393089" y="102870"/>
                  </a:lnTo>
                  <a:lnTo>
                    <a:pt x="393089" y="96520"/>
                  </a:lnTo>
                  <a:lnTo>
                    <a:pt x="395214" y="93980"/>
                  </a:lnTo>
                  <a:lnTo>
                    <a:pt x="408759" y="90170"/>
                  </a:lnTo>
                  <a:lnTo>
                    <a:pt x="478081" y="77470"/>
                  </a:lnTo>
                  <a:lnTo>
                    <a:pt x="480206" y="77470"/>
                  </a:lnTo>
                  <a:lnTo>
                    <a:pt x="480206" y="119380"/>
                  </a:lnTo>
                  <a:lnTo>
                    <a:pt x="545587" y="119380"/>
                  </a:lnTo>
                  <a:lnTo>
                    <a:pt x="541848" y="128270"/>
                  </a:lnTo>
                  <a:lnTo>
                    <a:pt x="498134" y="128270"/>
                  </a:lnTo>
                  <a:lnTo>
                    <a:pt x="491361" y="129540"/>
                  </a:lnTo>
                  <a:lnTo>
                    <a:pt x="479011" y="152400"/>
                  </a:lnTo>
                  <a:lnTo>
                    <a:pt x="478081" y="167640"/>
                  </a:lnTo>
                  <a:lnTo>
                    <a:pt x="477349" y="186690"/>
                  </a:lnTo>
                  <a:lnTo>
                    <a:pt x="477439" y="196850"/>
                  </a:lnTo>
                  <a:lnTo>
                    <a:pt x="477815" y="212090"/>
                  </a:lnTo>
                  <a:lnTo>
                    <a:pt x="479575" y="231140"/>
                  </a:lnTo>
                  <a:lnTo>
                    <a:pt x="482331" y="243840"/>
                  </a:lnTo>
                  <a:lnTo>
                    <a:pt x="481899" y="250190"/>
                  </a:lnTo>
                  <a:lnTo>
                    <a:pt x="483659" y="256540"/>
                  </a:lnTo>
                  <a:lnTo>
                    <a:pt x="487410" y="261620"/>
                  </a:lnTo>
                  <a:lnTo>
                    <a:pt x="492955" y="265430"/>
                  </a:lnTo>
                  <a:close/>
                </a:path>
                <a:path w="1104900" h="288290">
                  <a:moveTo>
                    <a:pt x="545587" y="119380"/>
                  </a:moveTo>
                  <a:lnTo>
                    <a:pt x="480206" y="119380"/>
                  </a:lnTo>
                  <a:lnTo>
                    <a:pt x="482331" y="115570"/>
                  </a:lnTo>
                  <a:lnTo>
                    <a:pt x="487908" y="104140"/>
                  </a:lnTo>
                  <a:lnTo>
                    <a:pt x="495079" y="95250"/>
                  </a:lnTo>
                  <a:lnTo>
                    <a:pt x="503844" y="87630"/>
                  </a:lnTo>
                  <a:lnTo>
                    <a:pt x="514203" y="81280"/>
                  </a:lnTo>
                  <a:lnTo>
                    <a:pt x="520577" y="80010"/>
                  </a:lnTo>
                  <a:lnTo>
                    <a:pt x="529076" y="77470"/>
                  </a:lnTo>
                  <a:lnTo>
                    <a:pt x="541792" y="77470"/>
                  </a:lnTo>
                  <a:lnTo>
                    <a:pt x="547934" y="78740"/>
                  </a:lnTo>
                  <a:lnTo>
                    <a:pt x="553678" y="81280"/>
                  </a:lnTo>
                  <a:lnTo>
                    <a:pt x="558824" y="86360"/>
                  </a:lnTo>
                  <a:lnTo>
                    <a:pt x="558492" y="87630"/>
                  </a:lnTo>
                  <a:lnTo>
                    <a:pt x="556168" y="93980"/>
                  </a:lnTo>
                  <a:lnTo>
                    <a:pt x="549860" y="109220"/>
                  </a:lnTo>
                  <a:lnTo>
                    <a:pt x="545587" y="119380"/>
                  </a:lnTo>
                  <a:close/>
                </a:path>
                <a:path w="1104900" h="288290">
                  <a:moveTo>
                    <a:pt x="710050" y="90170"/>
                  </a:moveTo>
                  <a:lnTo>
                    <a:pt x="628942" y="90170"/>
                  </a:lnTo>
                  <a:lnTo>
                    <a:pt x="643617" y="85090"/>
                  </a:lnTo>
                  <a:lnTo>
                    <a:pt x="669314" y="81280"/>
                  </a:lnTo>
                  <a:lnTo>
                    <a:pt x="686312" y="81280"/>
                  </a:lnTo>
                  <a:lnTo>
                    <a:pt x="710050" y="90170"/>
                  </a:lnTo>
                  <a:close/>
                </a:path>
                <a:path w="1104900" h="288290">
                  <a:moveTo>
                    <a:pt x="345163" y="271780"/>
                  </a:moveTo>
                  <a:lnTo>
                    <a:pt x="303847" y="271780"/>
                  </a:lnTo>
                  <a:lnTo>
                    <a:pt x="318721" y="262890"/>
                  </a:lnTo>
                  <a:lnTo>
                    <a:pt x="326390" y="240030"/>
                  </a:lnTo>
                  <a:lnTo>
                    <a:pt x="330141" y="222250"/>
                  </a:lnTo>
                  <a:lnTo>
                    <a:pt x="331775" y="205740"/>
                  </a:lnTo>
                  <a:lnTo>
                    <a:pt x="331839" y="201930"/>
                  </a:lnTo>
                  <a:lnTo>
                    <a:pt x="331469" y="186690"/>
                  </a:lnTo>
                  <a:lnTo>
                    <a:pt x="330241" y="158750"/>
                  </a:lnTo>
                  <a:lnTo>
                    <a:pt x="326423" y="134620"/>
                  </a:lnTo>
                  <a:lnTo>
                    <a:pt x="319816" y="116840"/>
                  </a:lnTo>
                  <a:lnTo>
                    <a:pt x="310221" y="102870"/>
                  </a:lnTo>
                  <a:lnTo>
                    <a:pt x="305972" y="96520"/>
                  </a:lnTo>
                  <a:lnTo>
                    <a:pt x="299597" y="93980"/>
                  </a:lnTo>
                  <a:lnTo>
                    <a:pt x="353049" y="93980"/>
                  </a:lnTo>
                  <a:lnTo>
                    <a:pt x="366794" y="105410"/>
                  </a:lnTo>
                  <a:lnTo>
                    <a:pt x="380340" y="123190"/>
                  </a:lnTo>
                  <a:lnTo>
                    <a:pt x="389105" y="143510"/>
                  </a:lnTo>
                  <a:lnTo>
                    <a:pt x="393089" y="166370"/>
                  </a:lnTo>
                  <a:lnTo>
                    <a:pt x="392968" y="180340"/>
                  </a:lnTo>
                  <a:lnTo>
                    <a:pt x="382730" y="232410"/>
                  </a:lnTo>
                  <a:lnTo>
                    <a:pt x="347937" y="270510"/>
                  </a:lnTo>
                  <a:lnTo>
                    <a:pt x="345163" y="271780"/>
                  </a:lnTo>
                  <a:close/>
                </a:path>
                <a:path w="1104900" h="288290">
                  <a:moveTo>
                    <a:pt x="176358" y="134620"/>
                  </a:moveTo>
                  <a:lnTo>
                    <a:pt x="138112" y="134620"/>
                  </a:lnTo>
                  <a:lnTo>
                    <a:pt x="144486" y="132080"/>
                  </a:lnTo>
                  <a:lnTo>
                    <a:pt x="151658" y="127000"/>
                  </a:lnTo>
                  <a:lnTo>
                    <a:pt x="157235" y="120650"/>
                  </a:lnTo>
                  <a:lnTo>
                    <a:pt x="161219" y="113030"/>
                  </a:lnTo>
                  <a:lnTo>
                    <a:pt x="163610" y="105410"/>
                  </a:lnTo>
                  <a:lnTo>
                    <a:pt x="163610" y="96520"/>
                  </a:lnTo>
                  <a:lnTo>
                    <a:pt x="176358" y="96520"/>
                  </a:lnTo>
                  <a:lnTo>
                    <a:pt x="176358" y="134620"/>
                  </a:lnTo>
                  <a:close/>
                </a:path>
                <a:path w="1104900" h="288290">
                  <a:moveTo>
                    <a:pt x="706325" y="271780"/>
                  </a:moveTo>
                  <a:lnTo>
                    <a:pt x="648066" y="271780"/>
                  </a:lnTo>
                  <a:lnTo>
                    <a:pt x="654440" y="269240"/>
                  </a:lnTo>
                  <a:lnTo>
                    <a:pt x="658690" y="266700"/>
                  </a:lnTo>
                  <a:lnTo>
                    <a:pt x="680469" y="234950"/>
                  </a:lnTo>
                  <a:lnTo>
                    <a:pt x="689632" y="190500"/>
                  </a:lnTo>
                  <a:lnTo>
                    <a:pt x="689911" y="175260"/>
                  </a:lnTo>
                  <a:lnTo>
                    <a:pt x="689632" y="166370"/>
                  </a:lnTo>
                  <a:lnTo>
                    <a:pt x="680203" y="128270"/>
                  </a:lnTo>
                  <a:lnTo>
                    <a:pt x="656565" y="105410"/>
                  </a:lnTo>
                  <a:lnTo>
                    <a:pt x="729605" y="105410"/>
                  </a:lnTo>
                  <a:lnTo>
                    <a:pt x="752181" y="151130"/>
                  </a:lnTo>
                  <a:lnTo>
                    <a:pt x="755169" y="184150"/>
                  </a:lnTo>
                  <a:lnTo>
                    <a:pt x="754306" y="195580"/>
                  </a:lnTo>
                  <a:lnTo>
                    <a:pt x="733224" y="248920"/>
                  </a:lnTo>
                  <a:lnTo>
                    <a:pt x="715263" y="266700"/>
                  </a:lnTo>
                  <a:lnTo>
                    <a:pt x="706325" y="271780"/>
                  </a:lnTo>
                  <a:close/>
                </a:path>
                <a:path w="1104900" h="288290">
                  <a:moveTo>
                    <a:pt x="537576" y="138430"/>
                  </a:moveTo>
                  <a:lnTo>
                    <a:pt x="535451" y="135890"/>
                  </a:lnTo>
                  <a:lnTo>
                    <a:pt x="531201" y="135890"/>
                  </a:lnTo>
                  <a:lnTo>
                    <a:pt x="529076" y="134620"/>
                  </a:lnTo>
                  <a:lnTo>
                    <a:pt x="522702" y="129540"/>
                  </a:lnTo>
                  <a:lnTo>
                    <a:pt x="514203" y="128270"/>
                  </a:lnTo>
                  <a:lnTo>
                    <a:pt x="541848" y="128270"/>
                  </a:lnTo>
                  <a:lnTo>
                    <a:pt x="537576" y="138430"/>
                  </a:lnTo>
                  <a:close/>
                </a:path>
                <a:path w="1104900" h="288290">
                  <a:moveTo>
                    <a:pt x="176358" y="189230"/>
                  </a:moveTo>
                  <a:lnTo>
                    <a:pt x="163610" y="189230"/>
                  </a:lnTo>
                  <a:lnTo>
                    <a:pt x="163610" y="182880"/>
                  </a:lnTo>
                  <a:lnTo>
                    <a:pt x="161219" y="175260"/>
                  </a:lnTo>
                  <a:lnTo>
                    <a:pt x="157235" y="167640"/>
                  </a:lnTo>
                  <a:lnTo>
                    <a:pt x="151658" y="161290"/>
                  </a:lnTo>
                  <a:lnTo>
                    <a:pt x="144486" y="154940"/>
                  </a:lnTo>
                  <a:lnTo>
                    <a:pt x="136518" y="152400"/>
                  </a:lnTo>
                  <a:lnTo>
                    <a:pt x="128550" y="152400"/>
                  </a:lnTo>
                  <a:lnTo>
                    <a:pt x="120582" y="151130"/>
                  </a:lnTo>
                  <a:lnTo>
                    <a:pt x="176358" y="151130"/>
                  </a:lnTo>
                  <a:lnTo>
                    <a:pt x="176358" y="189230"/>
                  </a:lnTo>
                  <a:close/>
                </a:path>
                <a:path w="1104900" h="288290">
                  <a:moveTo>
                    <a:pt x="144486" y="279400"/>
                  </a:moveTo>
                  <a:lnTo>
                    <a:pt x="0" y="279400"/>
                  </a:lnTo>
                  <a:lnTo>
                    <a:pt x="0" y="269240"/>
                  </a:lnTo>
                  <a:lnTo>
                    <a:pt x="12748" y="265430"/>
                  </a:lnTo>
                  <a:lnTo>
                    <a:pt x="138112" y="265430"/>
                  </a:lnTo>
                  <a:lnTo>
                    <a:pt x="140237" y="266700"/>
                  </a:lnTo>
                  <a:lnTo>
                    <a:pt x="144486" y="266700"/>
                  </a:lnTo>
                  <a:lnTo>
                    <a:pt x="146611" y="271780"/>
                  </a:lnTo>
                  <a:lnTo>
                    <a:pt x="146611" y="275590"/>
                  </a:lnTo>
                  <a:lnTo>
                    <a:pt x="144486" y="279400"/>
                  </a:lnTo>
                  <a:close/>
                </a:path>
                <a:path w="1104900" h="288290">
                  <a:moveTo>
                    <a:pt x="507828" y="266700"/>
                  </a:moveTo>
                  <a:lnTo>
                    <a:pt x="397338" y="266700"/>
                  </a:lnTo>
                  <a:lnTo>
                    <a:pt x="403713" y="265430"/>
                  </a:lnTo>
                  <a:lnTo>
                    <a:pt x="499329" y="265430"/>
                  </a:lnTo>
                  <a:lnTo>
                    <a:pt x="507828" y="266700"/>
                  </a:lnTo>
                  <a:close/>
                </a:path>
                <a:path w="1104900" h="288290">
                  <a:moveTo>
                    <a:pt x="514203" y="279400"/>
                  </a:moveTo>
                  <a:lnTo>
                    <a:pt x="395214" y="279400"/>
                  </a:lnTo>
                  <a:lnTo>
                    <a:pt x="395214" y="266700"/>
                  </a:lnTo>
                  <a:lnTo>
                    <a:pt x="514203" y="266700"/>
                  </a:lnTo>
                  <a:lnTo>
                    <a:pt x="514203" y="279400"/>
                  </a:lnTo>
                  <a:close/>
                </a:path>
                <a:path w="1104900" h="288290">
                  <a:moveTo>
                    <a:pt x="1086942" y="265783"/>
                  </a:moveTo>
                  <a:lnTo>
                    <a:pt x="1026281" y="265783"/>
                  </a:lnTo>
                  <a:lnTo>
                    <a:pt x="1032656" y="263674"/>
                  </a:lnTo>
                  <a:lnTo>
                    <a:pt x="1041354" y="260279"/>
                  </a:lnTo>
                  <a:lnTo>
                    <a:pt x="1048060" y="253918"/>
                  </a:lnTo>
                  <a:lnTo>
                    <a:pt x="1052376" y="245579"/>
                  </a:lnTo>
                  <a:lnTo>
                    <a:pt x="1053904" y="236252"/>
                  </a:lnTo>
                  <a:lnTo>
                    <a:pt x="1051746" y="226199"/>
                  </a:lnTo>
                  <a:lnTo>
                    <a:pt x="1044608" y="217531"/>
                  </a:lnTo>
                  <a:lnTo>
                    <a:pt x="1031494" y="209258"/>
                  </a:lnTo>
                  <a:lnTo>
                    <a:pt x="1011408" y="200392"/>
                  </a:lnTo>
                  <a:lnTo>
                    <a:pt x="1001879" y="196799"/>
                  </a:lnTo>
                  <a:lnTo>
                    <a:pt x="992550" y="192218"/>
                  </a:lnTo>
                  <a:lnTo>
                    <a:pt x="963865" y="164005"/>
                  </a:lnTo>
                  <a:lnTo>
                    <a:pt x="960412" y="145548"/>
                  </a:lnTo>
                  <a:lnTo>
                    <a:pt x="961607" y="132067"/>
                  </a:lnTo>
                  <a:lnTo>
                    <a:pt x="990193" y="90506"/>
                  </a:lnTo>
                  <a:lnTo>
                    <a:pt x="1030531" y="78047"/>
                  </a:lnTo>
                  <a:lnTo>
                    <a:pt x="1047695" y="77586"/>
                  </a:lnTo>
                  <a:lnTo>
                    <a:pt x="1064262" y="79102"/>
                  </a:lnTo>
                  <a:lnTo>
                    <a:pt x="1080431" y="82200"/>
                  </a:lnTo>
                  <a:lnTo>
                    <a:pt x="1096400" y="86485"/>
                  </a:lnTo>
                  <a:lnTo>
                    <a:pt x="1098525" y="88594"/>
                  </a:lnTo>
                  <a:lnTo>
                    <a:pt x="1098525" y="96241"/>
                  </a:lnTo>
                  <a:lnTo>
                    <a:pt x="1038731" y="96241"/>
                  </a:lnTo>
                  <a:lnTo>
                    <a:pt x="1031859" y="97032"/>
                  </a:lnTo>
                  <a:lnTo>
                    <a:pt x="1025385" y="99405"/>
                  </a:lnTo>
                  <a:lnTo>
                    <a:pt x="1019907" y="103360"/>
                  </a:lnTo>
                  <a:lnTo>
                    <a:pt x="1013532" y="107579"/>
                  </a:lnTo>
                  <a:lnTo>
                    <a:pt x="1011408" y="113907"/>
                  </a:lnTo>
                  <a:lnTo>
                    <a:pt x="1011408" y="126563"/>
                  </a:lnTo>
                  <a:lnTo>
                    <a:pt x="1045272" y="156721"/>
                  </a:lnTo>
                  <a:lnTo>
                    <a:pt x="1056028" y="160313"/>
                  </a:lnTo>
                  <a:lnTo>
                    <a:pt x="1069574" y="165883"/>
                  </a:lnTo>
                  <a:lnTo>
                    <a:pt x="1100649" y="194064"/>
                  </a:lnTo>
                  <a:lnTo>
                    <a:pt x="1104899" y="204635"/>
                  </a:lnTo>
                  <a:lnTo>
                    <a:pt x="1104899" y="240470"/>
                  </a:lnTo>
                  <a:lnTo>
                    <a:pt x="1096632" y="255368"/>
                  </a:lnTo>
                  <a:lnTo>
                    <a:pt x="1086942" y="265783"/>
                  </a:lnTo>
                  <a:close/>
                </a:path>
                <a:path w="1104900" h="288290">
                  <a:moveTo>
                    <a:pt x="1087901" y="145548"/>
                  </a:moveTo>
                  <a:lnTo>
                    <a:pt x="1083651" y="137110"/>
                  </a:lnTo>
                  <a:lnTo>
                    <a:pt x="1078571" y="123729"/>
                  </a:lnTo>
                  <a:lnTo>
                    <a:pt x="1070105" y="112325"/>
                  </a:lnTo>
                  <a:lnTo>
                    <a:pt x="1058850" y="103294"/>
                  </a:lnTo>
                  <a:lnTo>
                    <a:pt x="1045404" y="97032"/>
                  </a:lnTo>
                  <a:lnTo>
                    <a:pt x="1038731" y="96241"/>
                  </a:lnTo>
                  <a:lnTo>
                    <a:pt x="1098525" y="96241"/>
                  </a:lnTo>
                  <a:lnTo>
                    <a:pt x="1098525" y="141329"/>
                  </a:lnTo>
                  <a:lnTo>
                    <a:pt x="1094275" y="143438"/>
                  </a:lnTo>
                  <a:lnTo>
                    <a:pt x="1087901" y="145548"/>
                  </a:lnTo>
                  <a:close/>
                </a:path>
                <a:path w="1104900" h="288290">
                  <a:moveTo>
                    <a:pt x="1026281" y="284768"/>
                  </a:moveTo>
                  <a:lnTo>
                    <a:pt x="1005033" y="284768"/>
                  </a:lnTo>
                  <a:lnTo>
                    <a:pt x="993878" y="282823"/>
                  </a:lnTo>
                  <a:lnTo>
                    <a:pt x="982723" y="280285"/>
                  </a:lnTo>
                  <a:lnTo>
                    <a:pt x="971567" y="277352"/>
                  </a:lnTo>
                  <a:lnTo>
                    <a:pt x="960412" y="274221"/>
                  </a:lnTo>
                  <a:lnTo>
                    <a:pt x="956163" y="274221"/>
                  </a:lnTo>
                  <a:lnTo>
                    <a:pt x="956163" y="215158"/>
                  </a:lnTo>
                  <a:lnTo>
                    <a:pt x="958287" y="215158"/>
                  </a:lnTo>
                  <a:lnTo>
                    <a:pt x="958287" y="213048"/>
                  </a:lnTo>
                  <a:lnTo>
                    <a:pt x="966787" y="213048"/>
                  </a:lnTo>
                  <a:lnTo>
                    <a:pt x="968911" y="219376"/>
                  </a:lnTo>
                  <a:lnTo>
                    <a:pt x="975219" y="234010"/>
                  </a:lnTo>
                  <a:lnTo>
                    <a:pt x="984316" y="246271"/>
                  </a:lnTo>
                  <a:lnTo>
                    <a:pt x="995803" y="256159"/>
                  </a:lnTo>
                  <a:lnTo>
                    <a:pt x="1009283" y="263674"/>
                  </a:lnTo>
                  <a:lnTo>
                    <a:pt x="1017782" y="265783"/>
                  </a:lnTo>
                  <a:lnTo>
                    <a:pt x="1086942" y="265783"/>
                  </a:lnTo>
                  <a:lnTo>
                    <a:pt x="1084979" y="267892"/>
                  </a:lnTo>
                  <a:lnTo>
                    <a:pt x="1047197" y="283878"/>
                  </a:lnTo>
                  <a:lnTo>
                    <a:pt x="1032988" y="284735"/>
                  </a:lnTo>
                  <a:lnTo>
                    <a:pt x="1026281" y="284768"/>
                  </a:lnTo>
                  <a:close/>
                </a:path>
                <a:path w="1104900" h="288290">
                  <a:moveTo>
                    <a:pt x="862671" y="286350"/>
                  </a:moveTo>
                  <a:lnTo>
                    <a:pt x="816357" y="275572"/>
                  </a:lnTo>
                  <a:lnTo>
                    <a:pt x="776318" y="235823"/>
                  </a:lnTo>
                  <a:lnTo>
                    <a:pt x="764930" y="200392"/>
                  </a:lnTo>
                  <a:lnTo>
                    <a:pt x="764930" y="185626"/>
                  </a:lnTo>
                  <a:lnTo>
                    <a:pt x="771304" y="143438"/>
                  </a:lnTo>
                  <a:lnTo>
                    <a:pt x="790162" y="109424"/>
                  </a:lnTo>
                  <a:lnTo>
                    <a:pt x="839962" y="79332"/>
                  </a:lnTo>
                  <a:lnTo>
                    <a:pt x="860546" y="76729"/>
                  </a:lnTo>
                  <a:lnTo>
                    <a:pt x="881130" y="78476"/>
                  </a:lnTo>
                  <a:lnTo>
                    <a:pt x="900918" y="84375"/>
                  </a:lnTo>
                  <a:lnTo>
                    <a:pt x="914423" y="94922"/>
                  </a:lnTo>
                  <a:lnTo>
                    <a:pt x="858421" y="94922"/>
                  </a:lnTo>
                  <a:lnTo>
                    <a:pt x="847764" y="98383"/>
                  </a:lnTo>
                  <a:lnTo>
                    <a:pt x="838501" y="108370"/>
                  </a:lnTo>
                  <a:lnTo>
                    <a:pt x="831231" y="124289"/>
                  </a:lnTo>
                  <a:lnTo>
                    <a:pt x="826549" y="145548"/>
                  </a:lnTo>
                  <a:lnTo>
                    <a:pt x="826549" y="158204"/>
                  </a:lnTo>
                  <a:lnTo>
                    <a:pt x="945538" y="158204"/>
                  </a:lnTo>
                  <a:lnTo>
                    <a:pt x="945538" y="175079"/>
                  </a:lnTo>
                  <a:lnTo>
                    <a:pt x="828674" y="175079"/>
                  </a:lnTo>
                  <a:lnTo>
                    <a:pt x="828674" y="185626"/>
                  </a:lnTo>
                  <a:lnTo>
                    <a:pt x="829438" y="196667"/>
                  </a:lnTo>
                  <a:lnTo>
                    <a:pt x="831596" y="207511"/>
                  </a:lnTo>
                  <a:lnTo>
                    <a:pt x="834949" y="217959"/>
                  </a:lnTo>
                  <a:lnTo>
                    <a:pt x="839298" y="227814"/>
                  </a:lnTo>
                  <a:lnTo>
                    <a:pt x="841423" y="234142"/>
                  </a:lnTo>
                  <a:lnTo>
                    <a:pt x="881894" y="259191"/>
                  </a:lnTo>
                  <a:lnTo>
                    <a:pt x="894543" y="259455"/>
                  </a:lnTo>
                  <a:lnTo>
                    <a:pt x="934013" y="259455"/>
                  </a:lnTo>
                  <a:lnTo>
                    <a:pt x="930399" y="263146"/>
                  </a:lnTo>
                  <a:lnTo>
                    <a:pt x="891323" y="282790"/>
                  </a:lnTo>
                  <a:lnTo>
                    <a:pt x="872233" y="285954"/>
                  </a:lnTo>
                  <a:lnTo>
                    <a:pt x="862671" y="286350"/>
                  </a:lnTo>
                  <a:close/>
                </a:path>
                <a:path w="1104900" h="288290">
                  <a:moveTo>
                    <a:pt x="945538" y="158204"/>
                  </a:moveTo>
                  <a:lnTo>
                    <a:pt x="881794" y="158204"/>
                  </a:lnTo>
                  <a:lnTo>
                    <a:pt x="881794" y="147657"/>
                  </a:lnTo>
                  <a:lnTo>
                    <a:pt x="879337" y="125179"/>
                  </a:lnTo>
                  <a:lnTo>
                    <a:pt x="874889" y="108633"/>
                  </a:lnTo>
                  <a:lnTo>
                    <a:pt x="868049" y="98416"/>
                  </a:lnTo>
                  <a:lnTo>
                    <a:pt x="858421" y="94922"/>
                  </a:lnTo>
                  <a:lnTo>
                    <a:pt x="914423" y="94922"/>
                  </a:lnTo>
                  <a:lnTo>
                    <a:pt x="918348" y="97987"/>
                  </a:lnTo>
                  <a:lnTo>
                    <a:pt x="931993" y="115752"/>
                  </a:lnTo>
                  <a:lnTo>
                    <a:pt x="941256" y="136286"/>
                  </a:lnTo>
                  <a:lnTo>
                    <a:pt x="945538" y="158204"/>
                  </a:lnTo>
                  <a:close/>
                </a:path>
                <a:path w="1104900" h="288290">
                  <a:moveTo>
                    <a:pt x="934013" y="259455"/>
                  </a:moveTo>
                  <a:lnTo>
                    <a:pt x="894543" y="259455"/>
                  </a:lnTo>
                  <a:lnTo>
                    <a:pt x="904072" y="258697"/>
                  </a:lnTo>
                  <a:lnTo>
                    <a:pt x="913401" y="256554"/>
                  </a:lnTo>
                  <a:lnTo>
                    <a:pt x="922332" y="253226"/>
                  </a:lnTo>
                  <a:lnTo>
                    <a:pt x="930665" y="248908"/>
                  </a:lnTo>
                  <a:lnTo>
                    <a:pt x="934914" y="244689"/>
                  </a:lnTo>
                  <a:lnTo>
                    <a:pt x="937039" y="244689"/>
                  </a:lnTo>
                  <a:lnTo>
                    <a:pt x="941289" y="248908"/>
                  </a:lnTo>
                  <a:lnTo>
                    <a:pt x="941289" y="251017"/>
                  </a:lnTo>
                  <a:lnTo>
                    <a:pt x="936143" y="257280"/>
                  </a:lnTo>
                  <a:lnTo>
                    <a:pt x="934013" y="25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061575" y="8349507"/>
              <a:ext cx="295910" cy="297180"/>
            </a:xfrm>
            <a:custGeom>
              <a:avLst/>
              <a:gdLst/>
              <a:ahLst/>
              <a:cxnLst/>
              <a:rect l="l" t="t" r="r" b="b"/>
              <a:pathLst>
                <a:path w="295909" h="297179">
                  <a:moveTo>
                    <a:pt x="0" y="296718"/>
                  </a:moveTo>
                  <a:lnTo>
                    <a:pt x="0" y="0"/>
                  </a:lnTo>
                  <a:lnTo>
                    <a:pt x="295558" y="0"/>
                  </a:lnTo>
                  <a:lnTo>
                    <a:pt x="0" y="296718"/>
                  </a:lnTo>
                  <a:close/>
                </a:path>
              </a:pathLst>
            </a:custGeom>
            <a:solidFill>
              <a:srgbClr val="9ECF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087960" y="8376690"/>
              <a:ext cx="295910" cy="297180"/>
            </a:xfrm>
            <a:custGeom>
              <a:avLst/>
              <a:gdLst/>
              <a:ahLst/>
              <a:cxnLst/>
              <a:rect l="l" t="t" r="r" b="b"/>
              <a:pathLst>
                <a:path w="295909" h="297179">
                  <a:moveTo>
                    <a:pt x="295454" y="296666"/>
                  </a:moveTo>
                  <a:lnTo>
                    <a:pt x="0" y="296666"/>
                  </a:lnTo>
                  <a:lnTo>
                    <a:pt x="295454" y="0"/>
                  </a:lnTo>
                  <a:lnTo>
                    <a:pt x="295454" y="296666"/>
                  </a:lnTo>
                  <a:close/>
                </a:path>
              </a:pathLst>
            </a:custGeom>
            <a:solidFill>
              <a:srgbClr val="005D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450566" y="8349507"/>
              <a:ext cx="796290" cy="323850"/>
            </a:xfrm>
            <a:custGeom>
              <a:avLst/>
              <a:gdLst/>
              <a:ahLst/>
              <a:cxnLst/>
              <a:rect l="l" t="t" r="r" b="b"/>
              <a:pathLst>
                <a:path w="796290" h="323850">
                  <a:moveTo>
                    <a:pt x="64564" y="323797"/>
                  </a:moveTo>
                  <a:lnTo>
                    <a:pt x="0" y="323797"/>
                  </a:lnTo>
                  <a:lnTo>
                    <a:pt x="0" y="415"/>
                  </a:lnTo>
                  <a:lnTo>
                    <a:pt x="104555" y="415"/>
                  </a:lnTo>
                  <a:lnTo>
                    <a:pt x="155480" y="7177"/>
                  </a:lnTo>
                  <a:lnTo>
                    <a:pt x="193169" y="26870"/>
                  </a:lnTo>
                  <a:lnTo>
                    <a:pt x="211678" y="51973"/>
                  </a:lnTo>
                  <a:lnTo>
                    <a:pt x="64564" y="51973"/>
                  </a:lnTo>
                  <a:lnTo>
                    <a:pt x="64564" y="154570"/>
                  </a:lnTo>
                  <a:lnTo>
                    <a:pt x="210060" y="154570"/>
                  </a:lnTo>
                  <a:lnTo>
                    <a:pt x="193576" y="176899"/>
                  </a:lnTo>
                  <a:lnTo>
                    <a:pt x="156316" y="196335"/>
                  </a:lnTo>
                  <a:lnTo>
                    <a:pt x="105951" y="203010"/>
                  </a:lnTo>
                  <a:lnTo>
                    <a:pt x="64564" y="203010"/>
                  </a:lnTo>
                  <a:lnTo>
                    <a:pt x="64564" y="323797"/>
                  </a:lnTo>
                  <a:close/>
                </a:path>
                <a:path w="796290" h="323850">
                  <a:moveTo>
                    <a:pt x="210060" y="154570"/>
                  </a:moveTo>
                  <a:lnTo>
                    <a:pt x="104555" y="154570"/>
                  </a:lnTo>
                  <a:lnTo>
                    <a:pt x="129161" y="151276"/>
                  </a:lnTo>
                  <a:lnTo>
                    <a:pt x="146977" y="141511"/>
                  </a:lnTo>
                  <a:lnTo>
                    <a:pt x="157809" y="125451"/>
                  </a:lnTo>
                  <a:lnTo>
                    <a:pt x="161462" y="103272"/>
                  </a:lnTo>
                  <a:lnTo>
                    <a:pt x="161462" y="101453"/>
                  </a:lnTo>
                  <a:lnTo>
                    <a:pt x="158020" y="79425"/>
                  </a:lnTo>
                  <a:lnTo>
                    <a:pt x="147539" y="64005"/>
                  </a:lnTo>
                  <a:lnTo>
                    <a:pt x="129794" y="54939"/>
                  </a:lnTo>
                  <a:lnTo>
                    <a:pt x="104555" y="51973"/>
                  </a:lnTo>
                  <a:lnTo>
                    <a:pt x="211678" y="51973"/>
                  </a:lnTo>
                  <a:lnTo>
                    <a:pt x="216570" y="58608"/>
                  </a:lnTo>
                  <a:lnTo>
                    <a:pt x="224620" y="101453"/>
                  </a:lnTo>
                  <a:lnTo>
                    <a:pt x="224630" y="103272"/>
                  </a:lnTo>
                  <a:lnTo>
                    <a:pt x="216694" y="145584"/>
                  </a:lnTo>
                  <a:lnTo>
                    <a:pt x="210060" y="154570"/>
                  </a:lnTo>
                  <a:close/>
                </a:path>
                <a:path w="796290" h="323850">
                  <a:moveTo>
                    <a:pt x="380661" y="323797"/>
                  </a:moveTo>
                  <a:lnTo>
                    <a:pt x="265086" y="323797"/>
                  </a:lnTo>
                  <a:lnTo>
                    <a:pt x="265086" y="415"/>
                  </a:lnTo>
                  <a:lnTo>
                    <a:pt x="469333" y="415"/>
                  </a:lnTo>
                  <a:lnTo>
                    <a:pt x="469333" y="52909"/>
                  </a:lnTo>
                  <a:lnTo>
                    <a:pt x="329185" y="52909"/>
                  </a:lnTo>
                  <a:lnTo>
                    <a:pt x="329185" y="127439"/>
                  </a:lnTo>
                  <a:lnTo>
                    <a:pt x="381850" y="127439"/>
                  </a:lnTo>
                  <a:lnTo>
                    <a:pt x="431080" y="133749"/>
                  </a:lnTo>
                  <a:lnTo>
                    <a:pt x="467102" y="152270"/>
                  </a:lnTo>
                  <a:lnTo>
                    <a:pt x="484482" y="175931"/>
                  </a:lnTo>
                  <a:lnTo>
                    <a:pt x="329030" y="175931"/>
                  </a:lnTo>
                  <a:lnTo>
                    <a:pt x="329185" y="272706"/>
                  </a:lnTo>
                  <a:lnTo>
                    <a:pt x="484927" y="272706"/>
                  </a:lnTo>
                  <a:lnTo>
                    <a:pt x="466371" y="298050"/>
                  </a:lnTo>
                  <a:lnTo>
                    <a:pt x="429923" y="317216"/>
                  </a:lnTo>
                  <a:lnTo>
                    <a:pt x="380661" y="323797"/>
                  </a:lnTo>
                  <a:close/>
                </a:path>
                <a:path w="796290" h="323850">
                  <a:moveTo>
                    <a:pt x="484927" y="272706"/>
                  </a:moveTo>
                  <a:lnTo>
                    <a:pt x="378902" y="272706"/>
                  </a:lnTo>
                  <a:lnTo>
                    <a:pt x="403107" y="269702"/>
                  </a:lnTo>
                  <a:lnTo>
                    <a:pt x="420444" y="260714"/>
                  </a:lnTo>
                  <a:lnTo>
                    <a:pt x="430875" y="245781"/>
                  </a:lnTo>
                  <a:lnTo>
                    <a:pt x="434283" y="225410"/>
                  </a:lnTo>
                  <a:lnTo>
                    <a:pt x="434361" y="223175"/>
                  </a:lnTo>
                  <a:lnTo>
                    <a:pt x="430811" y="202440"/>
                  </a:lnTo>
                  <a:lnTo>
                    <a:pt x="420089" y="187684"/>
                  </a:lnTo>
                  <a:lnTo>
                    <a:pt x="402081" y="178862"/>
                  </a:lnTo>
                  <a:lnTo>
                    <a:pt x="376677" y="175931"/>
                  </a:lnTo>
                  <a:lnTo>
                    <a:pt x="484482" y="175931"/>
                  </a:lnTo>
                  <a:lnTo>
                    <a:pt x="489224" y="182387"/>
                  </a:lnTo>
                  <a:lnTo>
                    <a:pt x="496695" y="223175"/>
                  </a:lnTo>
                  <a:lnTo>
                    <a:pt x="496752" y="225410"/>
                  </a:lnTo>
                  <a:lnTo>
                    <a:pt x="488987" y="267161"/>
                  </a:lnTo>
                  <a:lnTo>
                    <a:pt x="484927" y="272706"/>
                  </a:lnTo>
                  <a:close/>
                </a:path>
                <a:path w="796290" h="323850">
                  <a:moveTo>
                    <a:pt x="669584" y="139290"/>
                  </a:moveTo>
                  <a:lnTo>
                    <a:pt x="601773" y="139290"/>
                  </a:lnTo>
                  <a:lnTo>
                    <a:pt x="718693" y="0"/>
                  </a:lnTo>
                  <a:lnTo>
                    <a:pt x="789569" y="0"/>
                  </a:lnTo>
                  <a:lnTo>
                    <a:pt x="669584" y="139290"/>
                  </a:lnTo>
                  <a:close/>
                </a:path>
                <a:path w="796290" h="323850">
                  <a:moveTo>
                    <a:pt x="601773" y="323797"/>
                  </a:moveTo>
                  <a:lnTo>
                    <a:pt x="537209" y="323797"/>
                  </a:lnTo>
                  <a:lnTo>
                    <a:pt x="537209" y="415"/>
                  </a:lnTo>
                  <a:lnTo>
                    <a:pt x="601773" y="415"/>
                  </a:lnTo>
                  <a:lnTo>
                    <a:pt x="601773" y="139290"/>
                  </a:lnTo>
                  <a:lnTo>
                    <a:pt x="669584" y="139290"/>
                  </a:lnTo>
                  <a:lnTo>
                    <a:pt x="656198" y="154830"/>
                  </a:lnTo>
                  <a:lnTo>
                    <a:pt x="677575" y="180661"/>
                  </a:lnTo>
                  <a:lnTo>
                    <a:pt x="601773" y="180661"/>
                  </a:lnTo>
                  <a:lnTo>
                    <a:pt x="601773" y="323797"/>
                  </a:lnTo>
                  <a:close/>
                </a:path>
                <a:path w="796290" h="323850">
                  <a:moveTo>
                    <a:pt x="796035" y="323797"/>
                  </a:moveTo>
                  <a:lnTo>
                    <a:pt x="719106" y="323797"/>
                  </a:lnTo>
                  <a:lnTo>
                    <a:pt x="601773" y="180661"/>
                  </a:lnTo>
                  <a:lnTo>
                    <a:pt x="677575" y="180661"/>
                  </a:lnTo>
                  <a:lnTo>
                    <a:pt x="796035" y="323797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628300" y="8378545"/>
              <a:ext cx="486409" cy="287655"/>
            </a:xfrm>
            <a:custGeom>
              <a:avLst/>
              <a:gdLst/>
              <a:ahLst/>
              <a:cxnLst/>
              <a:rect l="l" t="t" r="r" b="b"/>
              <a:pathLst>
                <a:path w="486409" h="287654">
                  <a:moveTo>
                    <a:pt x="252514" y="287032"/>
                  </a:moveTo>
                  <a:lnTo>
                    <a:pt x="183095" y="176771"/>
                  </a:lnTo>
                  <a:lnTo>
                    <a:pt x="176796" y="166776"/>
                  </a:lnTo>
                  <a:lnTo>
                    <a:pt x="204355" y="156197"/>
                  </a:lnTo>
                  <a:lnTo>
                    <a:pt x="224459" y="138277"/>
                  </a:lnTo>
                  <a:lnTo>
                    <a:pt x="231673" y="124294"/>
                  </a:lnTo>
                  <a:lnTo>
                    <a:pt x="236766" y="114427"/>
                  </a:lnTo>
                  <a:lnTo>
                    <a:pt x="240944" y="86080"/>
                  </a:lnTo>
                  <a:lnTo>
                    <a:pt x="234111" y="52959"/>
                  </a:lnTo>
                  <a:lnTo>
                    <a:pt x="233438" y="49657"/>
                  </a:lnTo>
                  <a:lnTo>
                    <a:pt x="211048" y="22669"/>
                  </a:lnTo>
                  <a:lnTo>
                    <a:pt x="174015" y="5905"/>
                  </a:lnTo>
                  <a:lnTo>
                    <a:pt x="169367" y="5397"/>
                  </a:lnTo>
                  <a:lnTo>
                    <a:pt x="169367" y="86982"/>
                  </a:lnTo>
                  <a:lnTo>
                    <a:pt x="166509" y="103720"/>
                  </a:lnTo>
                  <a:lnTo>
                    <a:pt x="157645" y="115341"/>
                  </a:lnTo>
                  <a:lnTo>
                    <a:pt x="142278" y="122110"/>
                  </a:lnTo>
                  <a:lnTo>
                    <a:pt x="119938" y="124294"/>
                  </a:lnTo>
                  <a:lnTo>
                    <a:pt x="68211" y="124294"/>
                  </a:lnTo>
                  <a:lnTo>
                    <a:pt x="68211" y="52959"/>
                  </a:lnTo>
                  <a:lnTo>
                    <a:pt x="119938" y="52959"/>
                  </a:lnTo>
                  <a:lnTo>
                    <a:pt x="142786" y="55041"/>
                  </a:lnTo>
                  <a:lnTo>
                    <a:pt x="158089" y="61353"/>
                  </a:lnTo>
                  <a:lnTo>
                    <a:pt x="166687" y="71970"/>
                  </a:lnTo>
                  <a:lnTo>
                    <a:pt x="169367" y="86982"/>
                  </a:lnTo>
                  <a:lnTo>
                    <a:pt x="169367" y="5397"/>
                  </a:lnTo>
                  <a:lnTo>
                    <a:pt x="122542" y="139"/>
                  </a:lnTo>
                  <a:lnTo>
                    <a:pt x="0" y="139"/>
                  </a:lnTo>
                  <a:lnTo>
                    <a:pt x="0" y="287032"/>
                  </a:lnTo>
                  <a:lnTo>
                    <a:pt x="68211" y="287032"/>
                  </a:lnTo>
                  <a:lnTo>
                    <a:pt x="68211" y="176771"/>
                  </a:lnTo>
                  <a:lnTo>
                    <a:pt x="104876" y="176771"/>
                  </a:lnTo>
                  <a:lnTo>
                    <a:pt x="173151" y="287032"/>
                  </a:lnTo>
                  <a:lnTo>
                    <a:pt x="252514" y="287032"/>
                  </a:lnTo>
                  <a:close/>
                </a:path>
                <a:path w="486409" h="287654">
                  <a:moveTo>
                    <a:pt x="486092" y="129819"/>
                  </a:moveTo>
                  <a:lnTo>
                    <a:pt x="360197" y="129819"/>
                  </a:lnTo>
                  <a:lnTo>
                    <a:pt x="360197" y="180124"/>
                  </a:lnTo>
                  <a:lnTo>
                    <a:pt x="420204" y="180124"/>
                  </a:lnTo>
                  <a:lnTo>
                    <a:pt x="420204" y="213169"/>
                  </a:lnTo>
                  <a:lnTo>
                    <a:pt x="409270" y="219697"/>
                  </a:lnTo>
                  <a:lnTo>
                    <a:pt x="397548" y="224472"/>
                  </a:lnTo>
                  <a:lnTo>
                    <a:pt x="385229" y="227444"/>
                  </a:lnTo>
                  <a:lnTo>
                    <a:pt x="372529" y="228549"/>
                  </a:lnTo>
                  <a:lnTo>
                    <a:pt x="343357" y="223329"/>
                  </a:lnTo>
                  <a:lnTo>
                    <a:pt x="321360" y="207746"/>
                  </a:lnTo>
                  <a:lnTo>
                    <a:pt x="307479" y="181914"/>
                  </a:lnTo>
                  <a:lnTo>
                    <a:pt x="302641" y="145961"/>
                  </a:lnTo>
                  <a:lnTo>
                    <a:pt x="307555" y="107137"/>
                  </a:lnTo>
                  <a:lnTo>
                    <a:pt x="321741" y="79235"/>
                  </a:lnTo>
                  <a:lnTo>
                    <a:pt x="344335" y="62382"/>
                  </a:lnTo>
                  <a:lnTo>
                    <a:pt x="374497" y="56730"/>
                  </a:lnTo>
                  <a:lnTo>
                    <a:pt x="394157" y="59080"/>
                  </a:lnTo>
                  <a:lnTo>
                    <a:pt x="412089" y="66116"/>
                  </a:lnTo>
                  <a:lnTo>
                    <a:pt x="428294" y="77774"/>
                  </a:lnTo>
                  <a:lnTo>
                    <a:pt x="442849" y="94043"/>
                  </a:lnTo>
                  <a:lnTo>
                    <a:pt x="485394" y="54571"/>
                  </a:lnTo>
                  <a:lnTo>
                    <a:pt x="462953" y="30480"/>
                  </a:lnTo>
                  <a:lnTo>
                    <a:pt x="436651" y="13449"/>
                  </a:lnTo>
                  <a:lnTo>
                    <a:pt x="406552" y="3340"/>
                  </a:lnTo>
                  <a:lnTo>
                    <a:pt x="372668" y="0"/>
                  </a:lnTo>
                  <a:lnTo>
                    <a:pt x="326161" y="6477"/>
                  </a:lnTo>
                  <a:lnTo>
                    <a:pt x="287604" y="25222"/>
                  </a:lnTo>
                  <a:lnTo>
                    <a:pt x="258356" y="55194"/>
                  </a:lnTo>
                  <a:lnTo>
                    <a:pt x="239788" y="95364"/>
                  </a:lnTo>
                  <a:lnTo>
                    <a:pt x="233299" y="144703"/>
                  </a:lnTo>
                  <a:lnTo>
                    <a:pt x="240004" y="192976"/>
                  </a:lnTo>
                  <a:lnTo>
                    <a:pt x="258927" y="232422"/>
                  </a:lnTo>
                  <a:lnTo>
                    <a:pt x="288290" y="261950"/>
                  </a:lnTo>
                  <a:lnTo>
                    <a:pt x="326301" y="280466"/>
                  </a:lnTo>
                  <a:lnTo>
                    <a:pt x="371195" y="286893"/>
                  </a:lnTo>
                  <a:lnTo>
                    <a:pt x="403085" y="283705"/>
                  </a:lnTo>
                  <a:lnTo>
                    <a:pt x="432752" y="274040"/>
                  </a:lnTo>
                  <a:lnTo>
                    <a:pt x="460362" y="257733"/>
                  </a:lnTo>
                  <a:lnTo>
                    <a:pt x="486092" y="234619"/>
                  </a:lnTo>
                  <a:lnTo>
                    <a:pt x="486092" y="129819"/>
                  </a:lnTo>
                  <a:close/>
                </a:path>
              </a:pathLst>
            </a:custGeom>
            <a:solidFill>
              <a:srgbClr val="5C7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114113" y="8378684"/>
              <a:ext cx="476884" cy="287020"/>
            </a:xfrm>
            <a:custGeom>
              <a:avLst/>
              <a:gdLst/>
              <a:ahLst/>
              <a:cxnLst/>
              <a:rect l="l" t="t" r="r" b="b"/>
              <a:pathLst>
                <a:path w="476884" h="287020">
                  <a:moveTo>
                    <a:pt x="476567" y="0"/>
                  </a:moveTo>
                  <a:lnTo>
                    <a:pt x="412635" y="0"/>
                  </a:lnTo>
                  <a:lnTo>
                    <a:pt x="412635" y="174752"/>
                  </a:lnTo>
                  <a:lnTo>
                    <a:pt x="409473" y="197954"/>
                  </a:lnTo>
                  <a:lnTo>
                    <a:pt x="399770" y="215519"/>
                  </a:lnTo>
                  <a:lnTo>
                    <a:pt x="383235" y="226618"/>
                  </a:lnTo>
                  <a:lnTo>
                    <a:pt x="359562" y="230505"/>
                  </a:lnTo>
                  <a:lnTo>
                    <a:pt x="335953" y="226644"/>
                  </a:lnTo>
                  <a:lnTo>
                    <a:pt x="319544" y="215569"/>
                  </a:lnTo>
                  <a:lnTo>
                    <a:pt x="309956" y="198018"/>
                  </a:lnTo>
                  <a:lnTo>
                    <a:pt x="306844" y="174752"/>
                  </a:lnTo>
                  <a:lnTo>
                    <a:pt x="306844" y="0"/>
                  </a:lnTo>
                  <a:lnTo>
                    <a:pt x="239547" y="0"/>
                  </a:lnTo>
                  <a:lnTo>
                    <a:pt x="239547" y="78803"/>
                  </a:lnTo>
                  <a:lnTo>
                    <a:pt x="234188" y="52819"/>
                  </a:lnTo>
                  <a:lnTo>
                    <a:pt x="233514" y="49517"/>
                  </a:lnTo>
                  <a:lnTo>
                    <a:pt x="211137" y="22529"/>
                  </a:lnTo>
                  <a:lnTo>
                    <a:pt x="174091" y="5765"/>
                  </a:lnTo>
                  <a:lnTo>
                    <a:pt x="169100" y="5207"/>
                  </a:lnTo>
                  <a:lnTo>
                    <a:pt x="169100" y="86842"/>
                  </a:lnTo>
                  <a:lnTo>
                    <a:pt x="166243" y="103581"/>
                  </a:lnTo>
                  <a:lnTo>
                    <a:pt x="157365" y="115201"/>
                  </a:lnTo>
                  <a:lnTo>
                    <a:pt x="141998" y="121970"/>
                  </a:lnTo>
                  <a:lnTo>
                    <a:pt x="119672" y="124155"/>
                  </a:lnTo>
                  <a:lnTo>
                    <a:pt x="68211" y="124155"/>
                  </a:lnTo>
                  <a:lnTo>
                    <a:pt x="68211" y="52819"/>
                  </a:lnTo>
                  <a:lnTo>
                    <a:pt x="119672" y="52819"/>
                  </a:lnTo>
                  <a:lnTo>
                    <a:pt x="142506" y="54902"/>
                  </a:lnTo>
                  <a:lnTo>
                    <a:pt x="157822" y="61214"/>
                  </a:lnTo>
                  <a:lnTo>
                    <a:pt x="166408" y="71831"/>
                  </a:lnTo>
                  <a:lnTo>
                    <a:pt x="169100" y="86842"/>
                  </a:lnTo>
                  <a:lnTo>
                    <a:pt x="169100" y="5207"/>
                  </a:lnTo>
                  <a:lnTo>
                    <a:pt x="122618" y="0"/>
                  </a:lnTo>
                  <a:lnTo>
                    <a:pt x="0" y="0"/>
                  </a:lnTo>
                  <a:lnTo>
                    <a:pt x="0" y="263829"/>
                  </a:lnTo>
                  <a:lnTo>
                    <a:pt x="68211" y="263829"/>
                  </a:lnTo>
                  <a:lnTo>
                    <a:pt x="68211" y="176631"/>
                  </a:lnTo>
                  <a:lnTo>
                    <a:pt x="104876" y="176631"/>
                  </a:lnTo>
                  <a:lnTo>
                    <a:pt x="173228" y="286893"/>
                  </a:lnTo>
                  <a:lnTo>
                    <a:pt x="252590" y="286893"/>
                  </a:lnTo>
                  <a:lnTo>
                    <a:pt x="183235" y="176631"/>
                  </a:lnTo>
                  <a:lnTo>
                    <a:pt x="176949" y="166636"/>
                  </a:lnTo>
                  <a:lnTo>
                    <a:pt x="204470" y="156057"/>
                  </a:lnTo>
                  <a:lnTo>
                    <a:pt x="224548" y="138137"/>
                  </a:lnTo>
                  <a:lnTo>
                    <a:pt x="231749" y="124155"/>
                  </a:lnTo>
                  <a:lnTo>
                    <a:pt x="236842" y="114287"/>
                  </a:lnTo>
                  <a:lnTo>
                    <a:pt x="239547" y="95935"/>
                  </a:lnTo>
                  <a:lnTo>
                    <a:pt x="239547" y="185788"/>
                  </a:lnTo>
                  <a:lnTo>
                    <a:pt x="247230" y="228676"/>
                  </a:lnTo>
                  <a:lnTo>
                    <a:pt x="270027" y="260413"/>
                  </a:lnTo>
                  <a:lnTo>
                    <a:pt x="307568" y="280123"/>
                  </a:lnTo>
                  <a:lnTo>
                    <a:pt x="359498" y="286893"/>
                  </a:lnTo>
                  <a:lnTo>
                    <a:pt x="410972" y="279933"/>
                  </a:lnTo>
                  <a:lnTo>
                    <a:pt x="447535" y="259816"/>
                  </a:lnTo>
                  <a:lnTo>
                    <a:pt x="469341" y="227672"/>
                  </a:lnTo>
                  <a:lnTo>
                    <a:pt x="476567" y="184594"/>
                  </a:lnTo>
                  <a:lnTo>
                    <a:pt x="476567" y="0"/>
                  </a:lnTo>
                  <a:close/>
                </a:path>
              </a:pathLst>
            </a:custGeom>
            <a:solidFill>
              <a:srgbClr val="EB5E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0758" y="8591015"/>
              <a:ext cx="74730" cy="7448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796116" y="8291870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466724" y="466724"/>
                  </a:moveTo>
                  <a:lnTo>
                    <a:pt x="0" y="466724"/>
                  </a:lnTo>
                  <a:lnTo>
                    <a:pt x="0" y="0"/>
                  </a:lnTo>
                  <a:lnTo>
                    <a:pt x="466724" y="0"/>
                  </a:lnTo>
                  <a:lnTo>
                    <a:pt x="466724" y="466724"/>
                  </a:lnTo>
                  <a:close/>
                </a:path>
              </a:pathLst>
            </a:custGeom>
            <a:solidFill>
              <a:srgbClr val="003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7364" y="8360447"/>
              <a:ext cx="253365" cy="331470"/>
            </a:xfrm>
            <a:custGeom>
              <a:avLst/>
              <a:gdLst/>
              <a:ahLst/>
              <a:cxnLst/>
              <a:rect l="l" t="t" r="r" b="b"/>
              <a:pathLst>
                <a:path w="253365" h="331470">
                  <a:moveTo>
                    <a:pt x="128892" y="94183"/>
                  </a:moveTo>
                  <a:lnTo>
                    <a:pt x="82816" y="109804"/>
                  </a:lnTo>
                  <a:lnTo>
                    <a:pt x="21551" y="331025"/>
                  </a:lnTo>
                  <a:lnTo>
                    <a:pt x="67881" y="318211"/>
                  </a:lnTo>
                  <a:lnTo>
                    <a:pt x="128892" y="94183"/>
                  </a:lnTo>
                  <a:close/>
                </a:path>
                <a:path w="253365" h="331470">
                  <a:moveTo>
                    <a:pt x="252869" y="0"/>
                  </a:moveTo>
                  <a:lnTo>
                    <a:pt x="11874" y="81635"/>
                  </a:lnTo>
                  <a:lnTo>
                    <a:pt x="0" y="125082"/>
                  </a:lnTo>
                  <a:lnTo>
                    <a:pt x="148323" y="74676"/>
                  </a:lnTo>
                  <a:lnTo>
                    <a:pt x="82727" y="313969"/>
                  </a:lnTo>
                  <a:lnTo>
                    <a:pt x="174294" y="288340"/>
                  </a:lnTo>
                  <a:lnTo>
                    <a:pt x="252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23125" y="8095609"/>
              <a:ext cx="914399" cy="91439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1430" y="8285514"/>
              <a:ext cx="484715" cy="474895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3390023" y="8327872"/>
              <a:ext cx="180340" cy="379095"/>
            </a:xfrm>
            <a:custGeom>
              <a:avLst/>
              <a:gdLst/>
              <a:ahLst/>
              <a:cxnLst/>
              <a:rect l="l" t="t" r="r" b="b"/>
              <a:pathLst>
                <a:path w="180339" h="379095">
                  <a:moveTo>
                    <a:pt x="179755" y="115976"/>
                  </a:moveTo>
                  <a:lnTo>
                    <a:pt x="90068" y="160566"/>
                  </a:lnTo>
                  <a:lnTo>
                    <a:pt x="90068" y="378777"/>
                  </a:lnTo>
                  <a:lnTo>
                    <a:pt x="179755" y="378777"/>
                  </a:lnTo>
                  <a:lnTo>
                    <a:pt x="179755" y="115976"/>
                  </a:lnTo>
                  <a:close/>
                </a:path>
                <a:path w="180339" h="379095">
                  <a:moveTo>
                    <a:pt x="179755" y="0"/>
                  </a:moveTo>
                  <a:lnTo>
                    <a:pt x="0" y="89319"/>
                  </a:lnTo>
                  <a:lnTo>
                    <a:pt x="0" y="185242"/>
                  </a:lnTo>
                  <a:lnTo>
                    <a:pt x="179755" y="95923"/>
                  </a:lnTo>
                  <a:lnTo>
                    <a:pt x="179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9772" y="8285514"/>
              <a:ext cx="1563516" cy="47429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1089" y="8397945"/>
              <a:ext cx="172834" cy="25135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019744" y="8393111"/>
              <a:ext cx="620395" cy="261620"/>
            </a:xfrm>
            <a:custGeom>
              <a:avLst/>
              <a:gdLst/>
              <a:ahLst/>
              <a:cxnLst/>
              <a:rect l="l" t="t" r="r" b="b"/>
              <a:pathLst>
                <a:path w="620394" h="261620">
                  <a:moveTo>
                    <a:pt x="199720" y="104114"/>
                  </a:moveTo>
                  <a:lnTo>
                    <a:pt x="192671" y="59956"/>
                  </a:lnTo>
                  <a:lnTo>
                    <a:pt x="171538" y="27152"/>
                  </a:lnTo>
                  <a:lnTo>
                    <a:pt x="144843" y="9474"/>
                  </a:lnTo>
                  <a:lnTo>
                    <a:pt x="144843" y="107835"/>
                  </a:lnTo>
                  <a:lnTo>
                    <a:pt x="144843" y="153187"/>
                  </a:lnTo>
                  <a:lnTo>
                    <a:pt x="142024" y="180035"/>
                  </a:lnTo>
                  <a:lnTo>
                    <a:pt x="133553" y="199212"/>
                  </a:lnTo>
                  <a:lnTo>
                    <a:pt x="119430" y="210718"/>
                  </a:lnTo>
                  <a:lnTo>
                    <a:pt x="99669" y="214553"/>
                  </a:lnTo>
                  <a:lnTo>
                    <a:pt x="80073" y="210718"/>
                  </a:lnTo>
                  <a:lnTo>
                    <a:pt x="66078" y="199212"/>
                  </a:lnTo>
                  <a:lnTo>
                    <a:pt x="57683" y="180035"/>
                  </a:lnTo>
                  <a:lnTo>
                    <a:pt x="54876" y="153187"/>
                  </a:lnTo>
                  <a:lnTo>
                    <a:pt x="54876" y="107835"/>
                  </a:lnTo>
                  <a:lnTo>
                    <a:pt x="57683" y="81000"/>
                  </a:lnTo>
                  <a:lnTo>
                    <a:pt x="66078" y="61823"/>
                  </a:lnTo>
                  <a:lnTo>
                    <a:pt x="80073" y="50317"/>
                  </a:lnTo>
                  <a:lnTo>
                    <a:pt x="99669" y="46482"/>
                  </a:lnTo>
                  <a:lnTo>
                    <a:pt x="119430" y="50317"/>
                  </a:lnTo>
                  <a:lnTo>
                    <a:pt x="133553" y="61823"/>
                  </a:lnTo>
                  <a:lnTo>
                    <a:pt x="142024" y="81000"/>
                  </a:lnTo>
                  <a:lnTo>
                    <a:pt x="144843" y="107835"/>
                  </a:lnTo>
                  <a:lnTo>
                    <a:pt x="144843" y="9474"/>
                  </a:lnTo>
                  <a:lnTo>
                    <a:pt x="139484" y="6794"/>
                  </a:lnTo>
                  <a:lnTo>
                    <a:pt x="120548" y="1701"/>
                  </a:lnTo>
                  <a:lnTo>
                    <a:pt x="99669" y="0"/>
                  </a:lnTo>
                  <a:lnTo>
                    <a:pt x="78968" y="1701"/>
                  </a:lnTo>
                  <a:lnTo>
                    <a:pt x="43218" y="15278"/>
                  </a:lnTo>
                  <a:lnTo>
                    <a:pt x="15849" y="42138"/>
                  </a:lnTo>
                  <a:lnTo>
                    <a:pt x="1765" y="80619"/>
                  </a:lnTo>
                  <a:lnTo>
                    <a:pt x="0" y="104114"/>
                  </a:lnTo>
                  <a:lnTo>
                    <a:pt x="0" y="157289"/>
                  </a:lnTo>
                  <a:lnTo>
                    <a:pt x="7048" y="201396"/>
                  </a:lnTo>
                  <a:lnTo>
                    <a:pt x="28181" y="234073"/>
                  </a:lnTo>
                  <a:lnTo>
                    <a:pt x="78968" y="259346"/>
                  </a:lnTo>
                  <a:lnTo>
                    <a:pt x="99669" y="261023"/>
                  </a:lnTo>
                  <a:lnTo>
                    <a:pt x="120548" y="259346"/>
                  </a:lnTo>
                  <a:lnTo>
                    <a:pt x="156476" y="245960"/>
                  </a:lnTo>
                  <a:lnTo>
                    <a:pt x="183870" y="219405"/>
                  </a:lnTo>
                  <a:lnTo>
                    <a:pt x="186270" y="214553"/>
                  </a:lnTo>
                  <a:lnTo>
                    <a:pt x="192671" y="201625"/>
                  </a:lnTo>
                  <a:lnTo>
                    <a:pt x="197954" y="180924"/>
                  </a:lnTo>
                  <a:lnTo>
                    <a:pt x="199720" y="157289"/>
                  </a:lnTo>
                  <a:lnTo>
                    <a:pt x="199720" y="104114"/>
                  </a:lnTo>
                  <a:close/>
                </a:path>
                <a:path w="620394" h="261620">
                  <a:moveTo>
                    <a:pt x="411454" y="11531"/>
                  </a:moveTo>
                  <a:lnTo>
                    <a:pt x="393471" y="6489"/>
                  </a:lnTo>
                  <a:lnTo>
                    <a:pt x="375335" y="2882"/>
                  </a:lnTo>
                  <a:lnTo>
                    <a:pt x="357073" y="723"/>
                  </a:lnTo>
                  <a:lnTo>
                    <a:pt x="338670" y="0"/>
                  </a:lnTo>
                  <a:lnTo>
                    <a:pt x="316636" y="1663"/>
                  </a:lnTo>
                  <a:lnTo>
                    <a:pt x="279298" y="14960"/>
                  </a:lnTo>
                  <a:lnTo>
                    <a:pt x="251587" y="41363"/>
                  </a:lnTo>
                  <a:lnTo>
                    <a:pt x="237401" y="79743"/>
                  </a:lnTo>
                  <a:lnTo>
                    <a:pt x="235635" y="103365"/>
                  </a:lnTo>
                  <a:lnTo>
                    <a:pt x="235635" y="157657"/>
                  </a:lnTo>
                  <a:lnTo>
                    <a:pt x="242722" y="201955"/>
                  </a:lnTo>
                  <a:lnTo>
                    <a:pt x="263994" y="234442"/>
                  </a:lnTo>
                  <a:lnTo>
                    <a:pt x="296849" y="254381"/>
                  </a:lnTo>
                  <a:lnTo>
                    <a:pt x="338670" y="261023"/>
                  </a:lnTo>
                  <a:lnTo>
                    <a:pt x="357073" y="260311"/>
                  </a:lnTo>
                  <a:lnTo>
                    <a:pt x="375335" y="258140"/>
                  </a:lnTo>
                  <a:lnTo>
                    <a:pt x="393471" y="254546"/>
                  </a:lnTo>
                  <a:lnTo>
                    <a:pt x="411454" y="249491"/>
                  </a:lnTo>
                  <a:lnTo>
                    <a:pt x="401002" y="204508"/>
                  </a:lnTo>
                  <a:lnTo>
                    <a:pt x="386207" y="208902"/>
                  </a:lnTo>
                  <a:lnTo>
                    <a:pt x="370954" y="212039"/>
                  </a:lnTo>
                  <a:lnTo>
                    <a:pt x="355219" y="213918"/>
                  </a:lnTo>
                  <a:lnTo>
                    <a:pt x="339026" y="214553"/>
                  </a:lnTo>
                  <a:lnTo>
                    <a:pt x="327964" y="213639"/>
                  </a:lnTo>
                  <a:lnTo>
                    <a:pt x="293636" y="180987"/>
                  </a:lnTo>
                  <a:lnTo>
                    <a:pt x="290512" y="152819"/>
                  </a:lnTo>
                  <a:lnTo>
                    <a:pt x="290512" y="107835"/>
                  </a:lnTo>
                  <a:lnTo>
                    <a:pt x="293547" y="81000"/>
                  </a:lnTo>
                  <a:lnTo>
                    <a:pt x="302641" y="61823"/>
                  </a:lnTo>
                  <a:lnTo>
                    <a:pt x="317804" y="50317"/>
                  </a:lnTo>
                  <a:lnTo>
                    <a:pt x="339026" y="46482"/>
                  </a:lnTo>
                  <a:lnTo>
                    <a:pt x="354380" y="47091"/>
                  </a:lnTo>
                  <a:lnTo>
                    <a:pt x="369824" y="48907"/>
                  </a:lnTo>
                  <a:lnTo>
                    <a:pt x="385368" y="51917"/>
                  </a:lnTo>
                  <a:lnTo>
                    <a:pt x="401002" y="56146"/>
                  </a:lnTo>
                  <a:lnTo>
                    <a:pt x="411454" y="11531"/>
                  </a:lnTo>
                  <a:close/>
                </a:path>
                <a:path w="620394" h="261620">
                  <a:moveTo>
                    <a:pt x="620102" y="11531"/>
                  </a:moveTo>
                  <a:lnTo>
                    <a:pt x="602119" y="6489"/>
                  </a:lnTo>
                  <a:lnTo>
                    <a:pt x="583996" y="2882"/>
                  </a:lnTo>
                  <a:lnTo>
                    <a:pt x="565734" y="723"/>
                  </a:lnTo>
                  <a:lnTo>
                    <a:pt x="547319" y="0"/>
                  </a:lnTo>
                  <a:lnTo>
                    <a:pt x="525297" y="1663"/>
                  </a:lnTo>
                  <a:lnTo>
                    <a:pt x="487959" y="14960"/>
                  </a:lnTo>
                  <a:lnTo>
                    <a:pt x="460248" y="41363"/>
                  </a:lnTo>
                  <a:lnTo>
                    <a:pt x="446062" y="79743"/>
                  </a:lnTo>
                  <a:lnTo>
                    <a:pt x="444284" y="103365"/>
                  </a:lnTo>
                  <a:lnTo>
                    <a:pt x="444284" y="157657"/>
                  </a:lnTo>
                  <a:lnTo>
                    <a:pt x="451383" y="201955"/>
                  </a:lnTo>
                  <a:lnTo>
                    <a:pt x="472655" y="234442"/>
                  </a:lnTo>
                  <a:lnTo>
                    <a:pt x="505498" y="254381"/>
                  </a:lnTo>
                  <a:lnTo>
                    <a:pt x="547319" y="261023"/>
                  </a:lnTo>
                  <a:lnTo>
                    <a:pt x="565734" y="260311"/>
                  </a:lnTo>
                  <a:lnTo>
                    <a:pt x="583996" y="258140"/>
                  </a:lnTo>
                  <a:lnTo>
                    <a:pt x="602119" y="254546"/>
                  </a:lnTo>
                  <a:lnTo>
                    <a:pt x="620102" y="249491"/>
                  </a:lnTo>
                  <a:lnTo>
                    <a:pt x="609663" y="204508"/>
                  </a:lnTo>
                  <a:lnTo>
                    <a:pt x="594868" y="208902"/>
                  </a:lnTo>
                  <a:lnTo>
                    <a:pt x="579602" y="212039"/>
                  </a:lnTo>
                  <a:lnTo>
                    <a:pt x="563880" y="213918"/>
                  </a:lnTo>
                  <a:lnTo>
                    <a:pt x="547687" y="214553"/>
                  </a:lnTo>
                  <a:lnTo>
                    <a:pt x="536613" y="213639"/>
                  </a:lnTo>
                  <a:lnTo>
                    <a:pt x="502285" y="180987"/>
                  </a:lnTo>
                  <a:lnTo>
                    <a:pt x="499160" y="152819"/>
                  </a:lnTo>
                  <a:lnTo>
                    <a:pt x="499160" y="107835"/>
                  </a:lnTo>
                  <a:lnTo>
                    <a:pt x="502196" y="81000"/>
                  </a:lnTo>
                  <a:lnTo>
                    <a:pt x="511289" y="61823"/>
                  </a:lnTo>
                  <a:lnTo>
                    <a:pt x="526453" y="50317"/>
                  </a:lnTo>
                  <a:lnTo>
                    <a:pt x="547687" y="46482"/>
                  </a:lnTo>
                  <a:lnTo>
                    <a:pt x="563041" y="47091"/>
                  </a:lnTo>
                  <a:lnTo>
                    <a:pt x="578485" y="48907"/>
                  </a:lnTo>
                  <a:lnTo>
                    <a:pt x="594029" y="51917"/>
                  </a:lnTo>
                  <a:lnTo>
                    <a:pt x="609663" y="56146"/>
                  </a:lnTo>
                  <a:lnTo>
                    <a:pt x="620102" y="11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79037" y="8397945"/>
              <a:ext cx="191127" cy="25135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04103" y="8397945"/>
              <a:ext cx="177332" cy="25135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67469" y="8297615"/>
              <a:ext cx="1819274" cy="44765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55445" y="8288517"/>
              <a:ext cx="2505074" cy="428609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13143413" y="4097786"/>
            <a:ext cx="3339465" cy="1014094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«Заступник»: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50" b="1">
                <a:solidFill>
                  <a:srgbClr val="48585D"/>
                </a:solidFill>
                <a:latin typeface="Trebuchet MS"/>
                <a:cs typeface="Trebuchet MS"/>
              </a:rPr>
              <a:t>«Мы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48585D"/>
                </a:solidFill>
                <a:latin typeface="Trebuchet MS"/>
                <a:cs typeface="Trebuchet MS"/>
              </a:rPr>
              <a:t>должны </a:t>
            </a:r>
            <a:r>
              <a:rPr dirty="0" sz="1800" spc="55" b="1">
                <a:solidFill>
                  <a:srgbClr val="48585D"/>
                </a:solidFill>
                <a:latin typeface="Trebuchet MS"/>
                <a:cs typeface="Trebuchet MS"/>
              </a:rPr>
              <a:t>продвигать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добрый</a:t>
            </a:r>
            <a:r>
              <a:rPr dirty="0" sz="18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48585D"/>
                </a:solidFill>
                <a:latin typeface="Trebuchet MS"/>
                <a:cs typeface="Trebuchet MS"/>
              </a:rPr>
              <a:t>контент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своих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40" b="1">
                <a:solidFill>
                  <a:srgbClr val="48585D"/>
                </a:solidFill>
                <a:latin typeface="Trebuchet MS"/>
                <a:cs typeface="Trebuchet MS"/>
              </a:rPr>
              <a:t>платформах,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50"/>
              </a:lnSpc>
            </a:pPr>
            <a:r>
              <a:rPr dirty="0" sz="1800" spc="95" b="1">
                <a:solidFill>
                  <a:srgbClr val="48585D"/>
                </a:solidFill>
                <a:latin typeface="Trebuchet MS"/>
                <a:cs typeface="Trebuchet MS"/>
              </a:rPr>
              <a:t>а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не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Youtube»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3189650" y="3174365"/>
            <a:ext cx="808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45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0"/>
              </a:rPr>
              <a:t>читать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3143413" y="2385853"/>
            <a:ext cx="2974975" cy="53784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dirty="0" sz="1800" spc="11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о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причинах </a:t>
            </a:r>
            <a:r>
              <a:rPr dirty="0" sz="1800" spc="40" b="1">
                <a:solidFill>
                  <a:srgbClr val="48585D"/>
                </a:solidFill>
                <a:latin typeface="Trebuchet MS"/>
                <a:cs typeface="Trebuchet MS"/>
              </a:rPr>
              <a:t>буллинга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147545" y="3976842"/>
            <a:ext cx="3129280" cy="16535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2020"/>
              </a:lnSpc>
              <a:spcBef>
                <a:spcPts val="100"/>
              </a:spcBef>
            </a:pP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Координатор</a:t>
            </a:r>
            <a:r>
              <a:rPr dirty="0" sz="180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5" b="1">
                <a:solidFill>
                  <a:srgbClr val="48585D"/>
                </a:solidFill>
                <a:latin typeface="Trebuchet MS"/>
                <a:cs typeface="Trebuchet MS"/>
              </a:rPr>
              <a:t>приложения</a:t>
            </a:r>
            <a:endParaRPr sz="1800">
              <a:latin typeface="Trebuchet MS"/>
              <a:cs typeface="Trebuchet MS"/>
            </a:endParaRPr>
          </a:p>
          <a:p>
            <a:pPr algn="just" marL="12700" marR="260985">
              <a:lnSpc>
                <a:spcPts val="1880"/>
              </a:lnSpc>
              <a:spcBef>
                <a:spcPts val="150"/>
              </a:spcBef>
            </a:pPr>
            <a:r>
              <a:rPr dirty="0" sz="1800" spc="11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48585D"/>
                </a:solidFill>
                <a:latin typeface="Trebuchet MS"/>
                <a:cs typeface="Trebuchet MS"/>
              </a:rPr>
              <a:t>Петрухин: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Деструктивный</a:t>
            </a:r>
            <a:r>
              <a:rPr dirty="0" sz="180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48585D"/>
                </a:solidFill>
                <a:latin typeface="Trebuchet MS"/>
                <a:cs typeface="Trebuchet MS"/>
              </a:rPr>
              <a:t>контент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YouTube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"прошивает"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сознание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ребёнка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u="heavy" sz="1800" spc="45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1"/>
              </a:rPr>
              <a:t>читать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147545" y="2222934"/>
            <a:ext cx="3551554" cy="1414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55" b="1">
                <a:solidFill>
                  <a:srgbClr val="48585D"/>
                </a:solidFill>
                <a:latin typeface="Trebuchet MS"/>
                <a:cs typeface="Trebuchet MS"/>
              </a:rPr>
              <a:t>Заступник,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75"/>
              </a:lnSpc>
            </a:pP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как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помочь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ребенку?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75"/>
              </a:lnSpc>
            </a:pP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Передача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5" b="1">
                <a:solidFill>
                  <a:srgbClr val="48585D"/>
                </a:solidFill>
                <a:latin typeface="Trebuchet MS"/>
                <a:cs typeface="Trebuchet MS"/>
              </a:rPr>
              <a:t>Первом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канале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45" b="1">
                <a:solidFill>
                  <a:srgbClr val="48585D"/>
                </a:solidFill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20"/>
              </a:lnSpc>
            </a:pPr>
            <a:r>
              <a:rPr dirty="0" sz="1800" spc="100" b="1">
                <a:solidFill>
                  <a:srgbClr val="48585D"/>
                </a:solidFill>
                <a:latin typeface="Trebuchet MS"/>
                <a:cs typeface="Trebuchet MS"/>
              </a:rPr>
              <a:t>«Жить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здорово»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u="heavy" sz="1800" spc="60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2"/>
              </a:rPr>
              <a:t>смот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  <a:hlinkClick r:id="rId22"/>
              </a:rPr>
              <a:t>р</a:t>
            </a:r>
            <a:r>
              <a:rPr dirty="0" u="heavy" sz="1800" spc="60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2"/>
              </a:rPr>
              <a:t>еть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147545" y="5988766"/>
            <a:ext cx="2998470" cy="148209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dirty="0" sz="1800" spc="160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5" b="1">
                <a:solidFill>
                  <a:srgbClr val="48585D"/>
                </a:solidFill>
                <a:latin typeface="Trebuchet MS"/>
                <a:cs typeface="Trebuchet MS"/>
              </a:rPr>
              <a:t>Омске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директора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48585D"/>
                </a:solidFill>
                <a:latin typeface="Trebuchet MS"/>
                <a:cs typeface="Trebuchet MS"/>
              </a:rPr>
              <a:t>школ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обсудили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5" b="1">
                <a:solidFill>
                  <a:srgbClr val="48585D"/>
                </a:solidFill>
                <a:latin typeface="Trebuchet MS"/>
                <a:cs typeface="Trebuchet MS"/>
              </a:rPr>
              <a:t>приложение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 по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поиску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80" b="1">
                <a:solidFill>
                  <a:srgbClr val="48585D"/>
                </a:solidFill>
                <a:latin typeface="Trebuchet MS"/>
                <a:cs typeface="Trebuchet MS"/>
              </a:rPr>
              <a:t>–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50"/>
              </a:lnSpc>
            </a:pPr>
            <a:r>
              <a:rPr dirty="0" sz="1800" spc="10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u="heavy" sz="1800" spc="45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3"/>
              </a:rPr>
              <a:t>читать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3143413" y="5318145"/>
            <a:ext cx="808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45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4"/>
              </a:rPr>
              <a:t>читать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3134695" y="6996007"/>
            <a:ext cx="808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45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5"/>
              </a:rPr>
              <a:t>читать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3134695" y="6013790"/>
            <a:ext cx="3378200" cy="77597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dirty="0" sz="1800" spc="11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о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киберрисках </a:t>
            </a:r>
            <a:r>
              <a:rPr dirty="0" sz="1800" b="1">
                <a:solidFill>
                  <a:srgbClr val="48585D"/>
                </a:solidFill>
                <a:latin typeface="Trebuchet MS"/>
                <a:cs typeface="Trebuchet MS"/>
              </a:rPr>
              <a:t>для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настоящем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55"/>
              </a:lnSpc>
            </a:pP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будущем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3160481" y="406559"/>
            <a:ext cx="3753485" cy="145161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390"/>
              </a:spcBef>
            </a:pPr>
            <a:r>
              <a:rPr dirty="0" sz="1750" spc="100" b="1">
                <a:solidFill>
                  <a:srgbClr val="48585D"/>
                </a:solidFill>
                <a:latin typeface="Trebuchet MS"/>
                <a:cs typeface="Trebuchet MS"/>
              </a:rPr>
              <a:t>«Заступник»:</a:t>
            </a:r>
            <a:r>
              <a:rPr dirty="0" sz="175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50" spc="7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75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50" spc="80" b="1">
                <a:solidFill>
                  <a:srgbClr val="48585D"/>
                </a:solidFill>
                <a:latin typeface="Trebuchet MS"/>
                <a:cs typeface="Trebuchet MS"/>
              </a:rPr>
              <a:t>Нижегородской </a:t>
            </a:r>
            <a:r>
              <a:rPr dirty="0" sz="1750" spc="85" b="1">
                <a:solidFill>
                  <a:srgbClr val="48585D"/>
                </a:solidFill>
                <a:latin typeface="Trebuchet MS"/>
                <a:cs typeface="Trebuchet MS"/>
              </a:rPr>
              <a:t>области</a:t>
            </a:r>
            <a:r>
              <a:rPr dirty="0" sz="175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50" spc="65" b="1">
                <a:solidFill>
                  <a:srgbClr val="48585D"/>
                </a:solidFill>
                <a:latin typeface="Trebuchet MS"/>
                <a:cs typeface="Trebuchet MS"/>
              </a:rPr>
              <a:t>представили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ts val="1695"/>
              </a:lnSpc>
            </a:pPr>
            <a:r>
              <a:rPr dirty="0" sz="1750" spc="70" b="1">
                <a:solidFill>
                  <a:srgbClr val="48585D"/>
                </a:solidFill>
                <a:latin typeface="Trebuchet MS"/>
                <a:cs typeface="Trebuchet MS"/>
              </a:rPr>
              <a:t>приложение</a:t>
            </a:r>
            <a:r>
              <a:rPr dirty="0" sz="1750" spc="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50" b="1">
                <a:solidFill>
                  <a:srgbClr val="48585D"/>
                </a:solidFill>
                <a:latin typeface="Trebuchet MS"/>
                <a:cs typeface="Trebuchet MS"/>
              </a:rPr>
              <a:t>для</a:t>
            </a:r>
            <a:r>
              <a:rPr dirty="0" sz="1750" spc="1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50" spc="70" b="1">
                <a:solidFill>
                  <a:srgbClr val="48585D"/>
                </a:solidFill>
                <a:latin typeface="Trebuchet MS"/>
                <a:cs typeface="Trebuchet MS"/>
              </a:rPr>
              <a:t>моментальной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ts val="1975"/>
              </a:lnSpc>
            </a:pPr>
            <a:r>
              <a:rPr dirty="0" sz="1750" spc="100" b="1">
                <a:solidFill>
                  <a:srgbClr val="48585D"/>
                </a:solidFill>
                <a:latin typeface="Trebuchet MS"/>
                <a:cs typeface="Trebuchet MS"/>
              </a:rPr>
              <a:t>помощи</a:t>
            </a:r>
            <a:r>
              <a:rPr dirty="0" sz="175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50" spc="50" b="1">
                <a:solidFill>
                  <a:srgbClr val="48585D"/>
                </a:solidFill>
                <a:latin typeface="Trebuchet MS"/>
                <a:cs typeface="Trebuchet MS"/>
              </a:rPr>
              <a:t>детям</a:t>
            </a:r>
            <a:endParaRPr sz="1750">
              <a:latin typeface="Trebuchet MS"/>
              <a:cs typeface="Trebuchet MS"/>
            </a:endParaRPr>
          </a:p>
          <a:p>
            <a:pPr marL="33020">
              <a:lnSpc>
                <a:spcPct val="100000"/>
              </a:lnSpc>
              <a:spcBef>
                <a:spcPts val="1465"/>
              </a:spcBef>
            </a:pPr>
            <a:r>
              <a:rPr dirty="0" u="heavy" sz="1750" spc="50" b="1">
                <a:solidFill>
                  <a:srgbClr val="48585D"/>
                </a:solidFill>
                <a:uFill>
                  <a:solidFill>
                    <a:srgbClr val="48585D"/>
                  </a:solidFill>
                </a:uFill>
                <a:latin typeface="Trebuchet MS"/>
                <a:cs typeface="Trebuchet MS"/>
                <a:hlinkClick r:id="rId26"/>
              </a:rPr>
              <a:t>читать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389343" y="314445"/>
            <a:ext cx="5445125" cy="122428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4705"/>
              </a:lnSpc>
              <a:spcBef>
                <a:spcPts val="120"/>
              </a:spcBef>
            </a:pPr>
            <a:r>
              <a:rPr dirty="0" sz="4150" spc="375"/>
              <a:t>ПРЕССА</a:t>
            </a:r>
            <a:r>
              <a:rPr dirty="0" sz="4150" spc="-385"/>
              <a:t> </a:t>
            </a:r>
            <a:r>
              <a:rPr dirty="0" sz="4150" spc="434"/>
              <a:t>О</a:t>
            </a:r>
            <a:r>
              <a:rPr dirty="0" sz="4150" spc="-385"/>
              <a:t> </a:t>
            </a:r>
            <a:r>
              <a:rPr dirty="0" sz="4150" spc="210"/>
              <a:t>ПРОЕКТЕ</a:t>
            </a:r>
            <a:endParaRPr sz="4150"/>
          </a:p>
          <a:p>
            <a:pPr marL="12700">
              <a:lnSpc>
                <a:spcPts val="4705"/>
              </a:lnSpc>
            </a:pPr>
            <a:r>
              <a:rPr dirty="0" sz="4150" spc="300"/>
              <a:t>«ЗАСТУПНИК»</a:t>
            </a:r>
            <a:endParaRPr sz="4150"/>
          </a:p>
        </p:txBody>
      </p:sp>
      <p:sp>
        <p:nvSpPr>
          <p:cNvPr id="63" name="object 63" descr=""/>
          <p:cNvSpPr txBox="1"/>
          <p:nvPr/>
        </p:nvSpPr>
        <p:spPr>
          <a:xfrm>
            <a:off x="395939" y="1600661"/>
            <a:ext cx="628523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130" b="1">
                <a:solidFill>
                  <a:srgbClr val="48585D"/>
                </a:solidFill>
                <a:latin typeface="Trebuchet MS"/>
                <a:cs typeface="Trebuchet MS"/>
              </a:rPr>
              <a:t>СОТНИ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20" b="1">
                <a:solidFill>
                  <a:srgbClr val="48585D"/>
                </a:solidFill>
                <a:latin typeface="Trebuchet MS"/>
                <a:cs typeface="Trebuchet MS"/>
              </a:rPr>
              <a:t>ПУБЛИКАЦИЙ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8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95" b="1">
                <a:solidFill>
                  <a:srgbClr val="48585D"/>
                </a:solidFill>
                <a:latin typeface="Trebuchet MS"/>
                <a:cs typeface="Trebuchet MS"/>
              </a:rPr>
              <a:t>СМИ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55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10" b="1">
                <a:solidFill>
                  <a:srgbClr val="48585D"/>
                </a:solidFill>
                <a:latin typeface="Trebuchet MS"/>
                <a:cs typeface="Trebuchet MS"/>
              </a:rPr>
              <a:t>РЕПОРТАЖЕЙ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165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18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60" b="1">
                <a:solidFill>
                  <a:srgbClr val="48585D"/>
                </a:solidFill>
                <a:latin typeface="Trebuchet MS"/>
                <a:cs typeface="Trebuchet MS"/>
              </a:rPr>
              <a:t>ТВ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-19" y="9355394"/>
            <a:ext cx="17418685" cy="0"/>
          </a:xfrm>
          <a:custGeom>
            <a:avLst/>
            <a:gdLst/>
            <a:ahLst/>
            <a:cxnLst/>
            <a:rect l="l" t="t" r="r" b="b"/>
            <a:pathLst>
              <a:path w="17418685" h="0">
                <a:moveTo>
                  <a:pt x="1741827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66" name="object 6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040"/>
              </a:lnSpc>
            </a:pPr>
            <a:r>
              <a:rPr dirty="0" spc="-310"/>
              <a:t>10</a:t>
            </a:r>
          </a:p>
        </p:txBody>
      </p:sp>
      <p:sp>
        <p:nvSpPr>
          <p:cNvPr id="69" name="object 6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70" name="object 7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16871" y="0"/>
            <a:ext cx="13571219" cy="10287000"/>
            <a:chOff x="4716871" y="0"/>
            <a:chExt cx="13571219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871" y="12699"/>
              <a:ext cx="13571127" cy="102742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081157" y="0"/>
              <a:ext cx="2195830" cy="472440"/>
            </a:xfrm>
            <a:custGeom>
              <a:avLst/>
              <a:gdLst/>
              <a:ahLst/>
              <a:cxnLst/>
              <a:rect l="l" t="t" r="r" b="b"/>
              <a:pathLst>
                <a:path w="2195829" h="472440">
                  <a:moveTo>
                    <a:pt x="843691" y="472154"/>
                  </a:moveTo>
                  <a:lnTo>
                    <a:pt x="781279" y="470475"/>
                  </a:lnTo>
                  <a:lnTo>
                    <a:pt x="720644" y="467108"/>
                  </a:lnTo>
                  <a:lnTo>
                    <a:pt x="661867" y="462118"/>
                  </a:lnTo>
                  <a:lnTo>
                    <a:pt x="605027" y="455572"/>
                  </a:lnTo>
                  <a:lnTo>
                    <a:pt x="550205" y="447534"/>
                  </a:lnTo>
                  <a:lnTo>
                    <a:pt x="497481" y="438071"/>
                  </a:lnTo>
                  <a:lnTo>
                    <a:pt x="446937" y="427250"/>
                  </a:lnTo>
                  <a:lnTo>
                    <a:pt x="398651" y="415134"/>
                  </a:lnTo>
                  <a:lnTo>
                    <a:pt x="352705" y="401791"/>
                  </a:lnTo>
                  <a:lnTo>
                    <a:pt x="309179" y="387287"/>
                  </a:lnTo>
                  <a:lnTo>
                    <a:pt x="268153" y="371686"/>
                  </a:lnTo>
                  <a:lnTo>
                    <a:pt x="229707" y="355055"/>
                  </a:lnTo>
                  <a:lnTo>
                    <a:pt x="193923" y="337460"/>
                  </a:lnTo>
                  <a:lnTo>
                    <a:pt x="130657" y="299641"/>
                  </a:lnTo>
                  <a:lnTo>
                    <a:pt x="78999" y="258755"/>
                  </a:lnTo>
                  <a:lnTo>
                    <a:pt x="39590" y="215329"/>
                  </a:lnTo>
                  <a:lnTo>
                    <a:pt x="13075" y="169889"/>
                  </a:lnTo>
                  <a:lnTo>
                    <a:pt x="95" y="122962"/>
                  </a:lnTo>
                  <a:lnTo>
                    <a:pt x="0" y="79722"/>
                  </a:lnTo>
                  <a:lnTo>
                    <a:pt x="10477" y="35174"/>
                  </a:lnTo>
                  <a:lnTo>
                    <a:pt x="26636" y="0"/>
                  </a:lnTo>
                  <a:lnTo>
                    <a:pt x="329701" y="0"/>
                  </a:lnTo>
                  <a:lnTo>
                    <a:pt x="326950" y="4959"/>
                  </a:lnTo>
                  <a:lnTo>
                    <a:pt x="317208" y="31487"/>
                  </a:lnTo>
                  <a:lnTo>
                    <a:pt x="312553" y="58063"/>
                  </a:lnTo>
                  <a:lnTo>
                    <a:pt x="313182" y="84579"/>
                  </a:lnTo>
                  <a:lnTo>
                    <a:pt x="319161" y="110432"/>
                  </a:lnTo>
                  <a:lnTo>
                    <a:pt x="346317" y="158399"/>
                  </a:lnTo>
                  <a:lnTo>
                    <a:pt x="392284" y="201000"/>
                  </a:lnTo>
                  <a:lnTo>
                    <a:pt x="455317" y="237787"/>
                  </a:lnTo>
                  <a:lnTo>
                    <a:pt x="492689" y="253859"/>
                  </a:lnTo>
                  <a:lnTo>
                    <a:pt x="533672" y="268309"/>
                  </a:lnTo>
                  <a:lnTo>
                    <a:pt x="578050" y="281079"/>
                  </a:lnTo>
                  <a:lnTo>
                    <a:pt x="625604" y="292113"/>
                  </a:lnTo>
                  <a:lnTo>
                    <a:pt x="676116" y="301356"/>
                  </a:lnTo>
                  <a:lnTo>
                    <a:pt x="729369" y="308751"/>
                  </a:lnTo>
                  <a:lnTo>
                    <a:pt x="785143" y="314241"/>
                  </a:lnTo>
                  <a:lnTo>
                    <a:pt x="843222" y="317770"/>
                  </a:lnTo>
                  <a:lnTo>
                    <a:pt x="903386" y="319282"/>
                  </a:lnTo>
                  <a:lnTo>
                    <a:pt x="1727914" y="319282"/>
                  </a:lnTo>
                  <a:lnTo>
                    <a:pt x="1688893" y="333973"/>
                  </a:lnTo>
                  <a:lnTo>
                    <a:pt x="1637352" y="351773"/>
                  </a:lnTo>
                  <a:lnTo>
                    <a:pt x="1584316" y="368526"/>
                  </a:lnTo>
                  <a:lnTo>
                    <a:pt x="1529885" y="384191"/>
                  </a:lnTo>
                  <a:lnTo>
                    <a:pt x="1474159" y="398724"/>
                  </a:lnTo>
                  <a:lnTo>
                    <a:pt x="1417238" y="412082"/>
                  </a:lnTo>
                  <a:lnTo>
                    <a:pt x="1359221" y="424223"/>
                  </a:lnTo>
                  <a:lnTo>
                    <a:pt x="1300209" y="435104"/>
                  </a:lnTo>
                  <a:lnTo>
                    <a:pt x="1240301" y="444683"/>
                  </a:lnTo>
                  <a:lnTo>
                    <a:pt x="1179596" y="452916"/>
                  </a:lnTo>
                  <a:lnTo>
                    <a:pt x="1109504" y="460667"/>
                  </a:lnTo>
                  <a:lnTo>
                    <a:pt x="1040787" y="466401"/>
                  </a:lnTo>
                  <a:lnTo>
                    <a:pt x="973526" y="470183"/>
                  </a:lnTo>
                  <a:lnTo>
                    <a:pt x="907800" y="472078"/>
                  </a:lnTo>
                  <a:lnTo>
                    <a:pt x="843691" y="472154"/>
                  </a:lnTo>
                  <a:close/>
                </a:path>
                <a:path w="2195829" h="472440">
                  <a:moveTo>
                    <a:pt x="1727914" y="319282"/>
                  </a:moveTo>
                  <a:lnTo>
                    <a:pt x="903386" y="319282"/>
                  </a:lnTo>
                  <a:lnTo>
                    <a:pt x="965418" y="318720"/>
                  </a:lnTo>
                  <a:lnTo>
                    <a:pt x="1029100" y="316029"/>
                  </a:lnTo>
                  <a:lnTo>
                    <a:pt x="1094214" y="311152"/>
                  </a:lnTo>
                  <a:lnTo>
                    <a:pt x="1160541" y="304031"/>
                  </a:lnTo>
                  <a:lnTo>
                    <a:pt x="1226600" y="294782"/>
                  </a:lnTo>
                  <a:lnTo>
                    <a:pt x="1290924" y="283656"/>
                  </a:lnTo>
                  <a:lnTo>
                    <a:pt x="1353315" y="270758"/>
                  </a:lnTo>
                  <a:lnTo>
                    <a:pt x="1413576" y="256198"/>
                  </a:lnTo>
                  <a:lnTo>
                    <a:pt x="1471510" y="240084"/>
                  </a:lnTo>
                  <a:lnTo>
                    <a:pt x="1526919" y="222522"/>
                  </a:lnTo>
                  <a:lnTo>
                    <a:pt x="1579608" y="203620"/>
                  </a:lnTo>
                  <a:lnTo>
                    <a:pt x="1629377" y="183486"/>
                  </a:lnTo>
                  <a:lnTo>
                    <a:pt x="1676031" y="162229"/>
                  </a:lnTo>
                  <a:lnTo>
                    <a:pt x="1719373" y="139955"/>
                  </a:lnTo>
                  <a:lnTo>
                    <a:pt x="1759204" y="116772"/>
                  </a:lnTo>
                  <a:lnTo>
                    <a:pt x="1795328" y="92788"/>
                  </a:lnTo>
                  <a:lnTo>
                    <a:pt x="1827549" y="68111"/>
                  </a:lnTo>
                  <a:lnTo>
                    <a:pt x="1879488" y="17107"/>
                  </a:lnTo>
                  <a:lnTo>
                    <a:pt x="1892148" y="0"/>
                  </a:lnTo>
                  <a:lnTo>
                    <a:pt x="2195519" y="0"/>
                  </a:lnTo>
                  <a:lnTo>
                    <a:pt x="2154456" y="54293"/>
                  </a:lnTo>
                  <a:lnTo>
                    <a:pt x="2100129" y="107813"/>
                  </a:lnTo>
                  <a:lnTo>
                    <a:pt x="2069026" y="133729"/>
                  </a:lnTo>
                  <a:lnTo>
                    <a:pt x="2035430" y="159025"/>
                  </a:lnTo>
                  <a:lnTo>
                    <a:pt x="1999441" y="183659"/>
                  </a:lnTo>
                  <a:lnTo>
                    <a:pt x="1961158" y="207589"/>
                  </a:lnTo>
                  <a:lnTo>
                    <a:pt x="1920682" y="230771"/>
                  </a:lnTo>
                  <a:lnTo>
                    <a:pt x="1878113" y="253162"/>
                  </a:lnTo>
                  <a:lnTo>
                    <a:pt x="1833549" y="274721"/>
                  </a:lnTo>
                  <a:lnTo>
                    <a:pt x="1787091" y="295404"/>
                  </a:lnTo>
                  <a:lnTo>
                    <a:pt x="1738839" y="315169"/>
                  </a:lnTo>
                  <a:lnTo>
                    <a:pt x="1727914" y="319282"/>
                  </a:lnTo>
                  <a:close/>
                </a:path>
              </a:pathLst>
            </a:custGeom>
            <a:solidFill>
              <a:srgbClr val="E9EDF4">
                <a:alpha val="7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4473" y="795354"/>
              <a:ext cx="7171197" cy="94916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399231" y="0"/>
              <a:ext cx="38100" cy="10287000"/>
            </a:xfrm>
            <a:custGeom>
              <a:avLst/>
              <a:gdLst/>
              <a:ahLst/>
              <a:cxnLst/>
              <a:rect l="l" t="t" r="r" b="b"/>
              <a:pathLst>
                <a:path w="38100" h="10287000">
                  <a:moveTo>
                    <a:pt x="381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10287000"/>
                  </a:lnTo>
                  <a:close/>
                </a:path>
              </a:pathLst>
            </a:custGeom>
            <a:solidFill>
              <a:srgbClr val="58F94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675473" y="2090095"/>
              <a:ext cx="353060" cy="173355"/>
            </a:xfrm>
            <a:custGeom>
              <a:avLst/>
              <a:gdLst/>
              <a:ahLst/>
              <a:cxnLst/>
              <a:rect l="l" t="t" r="r" b="b"/>
              <a:pathLst>
                <a:path w="353059" h="173355">
                  <a:moveTo>
                    <a:pt x="352724" y="88469"/>
                  </a:moveTo>
                  <a:lnTo>
                    <a:pt x="342896" y="130031"/>
                  </a:lnTo>
                  <a:lnTo>
                    <a:pt x="314779" y="160221"/>
                  </a:lnTo>
                  <a:lnTo>
                    <a:pt x="272984" y="172641"/>
                  </a:lnTo>
                  <a:lnTo>
                    <a:pt x="264044" y="173056"/>
                  </a:lnTo>
                  <a:lnTo>
                    <a:pt x="248302" y="173056"/>
                  </a:lnTo>
                  <a:lnTo>
                    <a:pt x="248302" y="119533"/>
                  </a:lnTo>
                  <a:lnTo>
                    <a:pt x="264044" y="118956"/>
                  </a:lnTo>
                  <a:lnTo>
                    <a:pt x="268327" y="118969"/>
                  </a:lnTo>
                  <a:lnTo>
                    <a:pt x="272542" y="118445"/>
                  </a:lnTo>
                  <a:lnTo>
                    <a:pt x="298823" y="93364"/>
                  </a:lnTo>
                  <a:lnTo>
                    <a:pt x="298624" y="88207"/>
                  </a:lnTo>
                  <a:lnTo>
                    <a:pt x="268661" y="55576"/>
                  </a:lnTo>
                  <a:lnTo>
                    <a:pt x="241376" y="54257"/>
                  </a:lnTo>
                  <a:lnTo>
                    <a:pt x="232980" y="54572"/>
                  </a:lnTo>
                  <a:lnTo>
                    <a:pt x="225214" y="55201"/>
                  </a:lnTo>
                  <a:lnTo>
                    <a:pt x="219069" y="55430"/>
                  </a:lnTo>
                  <a:lnTo>
                    <a:pt x="193675" y="80940"/>
                  </a:lnTo>
                  <a:lnTo>
                    <a:pt x="194150" y="86318"/>
                  </a:lnTo>
                  <a:lnTo>
                    <a:pt x="194150" y="107307"/>
                  </a:lnTo>
                  <a:lnTo>
                    <a:pt x="145875" y="107307"/>
                  </a:lnTo>
                  <a:lnTo>
                    <a:pt x="145875" y="84796"/>
                  </a:lnTo>
                  <a:lnTo>
                    <a:pt x="145967" y="79471"/>
                  </a:lnTo>
                  <a:lnTo>
                    <a:pt x="144917" y="74381"/>
                  </a:lnTo>
                  <a:lnTo>
                    <a:pt x="115021" y="54729"/>
                  </a:lnTo>
                  <a:lnTo>
                    <a:pt x="108094" y="54047"/>
                  </a:lnTo>
                  <a:lnTo>
                    <a:pt x="66063" y="60344"/>
                  </a:lnTo>
                  <a:lnTo>
                    <a:pt x="53616" y="79709"/>
                  </a:lnTo>
                  <a:lnTo>
                    <a:pt x="53837" y="85111"/>
                  </a:lnTo>
                  <a:lnTo>
                    <a:pt x="53632" y="90013"/>
                  </a:lnTo>
                  <a:lnTo>
                    <a:pt x="78709" y="113919"/>
                  </a:lnTo>
                  <a:lnTo>
                    <a:pt x="84437" y="115120"/>
                  </a:lnTo>
                  <a:lnTo>
                    <a:pt x="90226" y="115732"/>
                  </a:lnTo>
                  <a:lnTo>
                    <a:pt x="106258" y="115755"/>
                  </a:lnTo>
                  <a:lnTo>
                    <a:pt x="106258" y="169698"/>
                  </a:lnTo>
                  <a:lnTo>
                    <a:pt x="91775" y="169698"/>
                  </a:lnTo>
                  <a:lnTo>
                    <a:pt x="83248" y="169161"/>
                  </a:lnTo>
                  <a:lnTo>
                    <a:pt x="41219" y="155893"/>
                  </a:lnTo>
                  <a:lnTo>
                    <a:pt x="11404" y="125851"/>
                  </a:lnTo>
                  <a:lnTo>
                    <a:pt x="0" y="85636"/>
                  </a:lnTo>
                  <a:lnTo>
                    <a:pt x="277" y="75681"/>
                  </a:lnTo>
                  <a:lnTo>
                    <a:pt x="16497" y="32843"/>
                  </a:lnTo>
                  <a:lnTo>
                    <a:pt x="50617" y="7815"/>
                  </a:lnTo>
                  <a:lnTo>
                    <a:pt x="95868" y="104"/>
                  </a:lnTo>
                  <a:lnTo>
                    <a:pt x="102165" y="104"/>
                  </a:lnTo>
                  <a:lnTo>
                    <a:pt x="143058" y="6580"/>
                  </a:lnTo>
                  <a:lnTo>
                    <a:pt x="169225" y="31378"/>
                  </a:lnTo>
                  <a:lnTo>
                    <a:pt x="172288" y="24842"/>
                  </a:lnTo>
                  <a:lnTo>
                    <a:pt x="209284" y="1952"/>
                  </a:lnTo>
                  <a:lnTo>
                    <a:pt x="224899" y="472"/>
                  </a:lnTo>
                  <a:lnTo>
                    <a:pt x="233243" y="0"/>
                  </a:lnTo>
                  <a:lnTo>
                    <a:pt x="250191" y="0"/>
                  </a:lnTo>
                  <a:lnTo>
                    <a:pt x="260528" y="231"/>
                  </a:lnTo>
                  <a:lnTo>
                    <a:pt x="299875" y="7121"/>
                  </a:lnTo>
                  <a:lnTo>
                    <a:pt x="335218" y="32994"/>
                  </a:lnTo>
                  <a:lnTo>
                    <a:pt x="352429" y="77917"/>
                  </a:lnTo>
                  <a:lnTo>
                    <a:pt x="352724" y="88469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675467" y="449998"/>
              <a:ext cx="353060" cy="1436370"/>
            </a:xfrm>
            <a:custGeom>
              <a:avLst/>
              <a:gdLst/>
              <a:ahLst/>
              <a:cxnLst/>
              <a:rect l="l" t="t" r="r" b="b"/>
              <a:pathLst>
                <a:path w="353059" h="1436370">
                  <a:moveTo>
                    <a:pt x="349250" y="1136992"/>
                  </a:moveTo>
                  <a:lnTo>
                    <a:pt x="53340" y="1136992"/>
                  </a:lnTo>
                  <a:lnTo>
                    <a:pt x="53340" y="1080325"/>
                  </a:lnTo>
                  <a:lnTo>
                    <a:pt x="2540" y="1080325"/>
                  </a:lnTo>
                  <a:lnTo>
                    <a:pt x="2540" y="1247546"/>
                  </a:lnTo>
                  <a:lnTo>
                    <a:pt x="53340" y="1247546"/>
                  </a:lnTo>
                  <a:lnTo>
                    <a:pt x="53340" y="1190929"/>
                  </a:lnTo>
                  <a:lnTo>
                    <a:pt x="349250" y="1190929"/>
                  </a:lnTo>
                  <a:lnTo>
                    <a:pt x="349250" y="1136992"/>
                  </a:lnTo>
                  <a:close/>
                </a:path>
                <a:path w="353059" h="1436370">
                  <a:moveTo>
                    <a:pt x="349250" y="672706"/>
                  </a:moveTo>
                  <a:lnTo>
                    <a:pt x="50800" y="672706"/>
                  </a:lnTo>
                  <a:lnTo>
                    <a:pt x="2540" y="672706"/>
                  </a:lnTo>
                  <a:lnTo>
                    <a:pt x="2540" y="833640"/>
                  </a:lnTo>
                  <a:lnTo>
                    <a:pt x="50800" y="833640"/>
                  </a:lnTo>
                  <a:lnTo>
                    <a:pt x="349250" y="833640"/>
                  </a:lnTo>
                  <a:lnTo>
                    <a:pt x="349250" y="779754"/>
                  </a:lnTo>
                  <a:lnTo>
                    <a:pt x="50800" y="779754"/>
                  </a:lnTo>
                  <a:lnTo>
                    <a:pt x="50800" y="726655"/>
                  </a:lnTo>
                  <a:lnTo>
                    <a:pt x="349250" y="726655"/>
                  </a:lnTo>
                  <a:lnTo>
                    <a:pt x="349250" y="672706"/>
                  </a:lnTo>
                  <a:close/>
                </a:path>
                <a:path w="353059" h="1436370">
                  <a:moveTo>
                    <a:pt x="349250" y="461606"/>
                  </a:moveTo>
                  <a:lnTo>
                    <a:pt x="196850" y="461606"/>
                  </a:lnTo>
                  <a:lnTo>
                    <a:pt x="149860" y="461606"/>
                  </a:lnTo>
                  <a:lnTo>
                    <a:pt x="2540" y="461606"/>
                  </a:lnTo>
                  <a:lnTo>
                    <a:pt x="2540" y="515556"/>
                  </a:lnTo>
                  <a:lnTo>
                    <a:pt x="149860" y="515556"/>
                  </a:lnTo>
                  <a:lnTo>
                    <a:pt x="149860" y="571017"/>
                  </a:lnTo>
                  <a:lnTo>
                    <a:pt x="2540" y="571017"/>
                  </a:lnTo>
                  <a:lnTo>
                    <a:pt x="2540" y="624954"/>
                  </a:lnTo>
                  <a:lnTo>
                    <a:pt x="149860" y="624954"/>
                  </a:lnTo>
                  <a:lnTo>
                    <a:pt x="196850" y="624954"/>
                  </a:lnTo>
                  <a:lnTo>
                    <a:pt x="349250" y="624954"/>
                  </a:lnTo>
                  <a:lnTo>
                    <a:pt x="349250" y="571017"/>
                  </a:lnTo>
                  <a:lnTo>
                    <a:pt x="196850" y="571017"/>
                  </a:lnTo>
                  <a:lnTo>
                    <a:pt x="196850" y="515556"/>
                  </a:lnTo>
                  <a:lnTo>
                    <a:pt x="349250" y="515556"/>
                  </a:lnTo>
                  <a:lnTo>
                    <a:pt x="349250" y="461606"/>
                  </a:lnTo>
                  <a:close/>
                </a:path>
                <a:path w="353059" h="1436370">
                  <a:moveTo>
                    <a:pt x="349631" y="240118"/>
                  </a:moveTo>
                  <a:lnTo>
                    <a:pt x="2882" y="240118"/>
                  </a:lnTo>
                  <a:lnTo>
                    <a:pt x="2882" y="293433"/>
                  </a:lnTo>
                  <a:lnTo>
                    <a:pt x="213360" y="354355"/>
                  </a:lnTo>
                  <a:lnTo>
                    <a:pt x="2882" y="354355"/>
                  </a:lnTo>
                  <a:lnTo>
                    <a:pt x="2882" y="408292"/>
                  </a:lnTo>
                  <a:lnTo>
                    <a:pt x="349631" y="408292"/>
                  </a:lnTo>
                  <a:lnTo>
                    <a:pt x="349631" y="354926"/>
                  </a:lnTo>
                  <a:lnTo>
                    <a:pt x="139585" y="294055"/>
                  </a:lnTo>
                  <a:lnTo>
                    <a:pt x="349631" y="294055"/>
                  </a:lnTo>
                  <a:lnTo>
                    <a:pt x="349631" y="240118"/>
                  </a:lnTo>
                  <a:close/>
                </a:path>
                <a:path w="353059" h="1436370">
                  <a:moveTo>
                    <a:pt x="349631" y="13385"/>
                  </a:moveTo>
                  <a:lnTo>
                    <a:pt x="145084" y="73355"/>
                  </a:lnTo>
                  <a:lnTo>
                    <a:pt x="2578" y="0"/>
                  </a:lnTo>
                  <a:lnTo>
                    <a:pt x="2882" y="64490"/>
                  </a:lnTo>
                  <a:lnTo>
                    <a:pt x="149288" y="134696"/>
                  </a:lnTo>
                  <a:lnTo>
                    <a:pt x="2882" y="134696"/>
                  </a:lnTo>
                  <a:lnTo>
                    <a:pt x="2882" y="188645"/>
                  </a:lnTo>
                  <a:lnTo>
                    <a:pt x="349631" y="188645"/>
                  </a:lnTo>
                  <a:lnTo>
                    <a:pt x="349631" y="134696"/>
                  </a:lnTo>
                  <a:lnTo>
                    <a:pt x="197459" y="134696"/>
                  </a:lnTo>
                  <a:lnTo>
                    <a:pt x="197459" y="111721"/>
                  </a:lnTo>
                  <a:lnTo>
                    <a:pt x="349631" y="68529"/>
                  </a:lnTo>
                  <a:lnTo>
                    <a:pt x="349631" y="13385"/>
                  </a:lnTo>
                  <a:close/>
                </a:path>
                <a:path w="353059" h="1436370">
                  <a:moveTo>
                    <a:pt x="352463" y="1352969"/>
                  </a:moveTo>
                  <a:lnTo>
                    <a:pt x="342188" y="1314462"/>
                  </a:lnTo>
                  <a:lnTo>
                    <a:pt x="315506" y="1286281"/>
                  </a:lnTo>
                  <a:lnTo>
                    <a:pt x="278790" y="1273111"/>
                  </a:lnTo>
                  <a:lnTo>
                    <a:pt x="270814" y="1272743"/>
                  </a:lnTo>
                  <a:lnTo>
                    <a:pt x="247205" y="1272743"/>
                  </a:lnTo>
                  <a:lnTo>
                    <a:pt x="247205" y="1326680"/>
                  </a:lnTo>
                  <a:lnTo>
                    <a:pt x="266458" y="1326680"/>
                  </a:lnTo>
                  <a:lnTo>
                    <a:pt x="271881" y="1326515"/>
                  </a:lnTo>
                  <a:lnTo>
                    <a:pt x="277139" y="1327416"/>
                  </a:lnTo>
                  <a:lnTo>
                    <a:pt x="298729" y="1365250"/>
                  </a:lnTo>
                  <a:lnTo>
                    <a:pt x="295795" y="1372069"/>
                  </a:lnTo>
                  <a:lnTo>
                    <a:pt x="282486" y="1380096"/>
                  </a:lnTo>
                  <a:lnTo>
                    <a:pt x="274612" y="1382128"/>
                  </a:lnTo>
                  <a:lnTo>
                    <a:pt x="266141" y="1381836"/>
                  </a:lnTo>
                  <a:lnTo>
                    <a:pt x="91300" y="1381836"/>
                  </a:lnTo>
                  <a:lnTo>
                    <a:pt x="53949" y="1365618"/>
                  </a:lnTo>
                  <a:lnTo>
                    <a:pt x="53949" y="1354074"/>
                  </a:lnTo>
                  <a:lnTo>
                    <a:pt x="53606" y="1345679"/>
                  </a:lnTo>
                  <a:lnTo>
                    <a:pt x="56807" y="1338986"/>
                  </a:lnTo>
                  <a:lnTo>
                    <a:pt x="63550" y="1333969"/>
                  </a:lnTo>
                  <a:lnTo>
                    <a:pt x="70446" y="1328686"/>
                  </a:lnTo>
                  <a:lnTo>
                    <a:pt x="78257" y="1326134"/>
                  </a:lnTo>
                  <a:lnTo>
                    <a:pt x="86944" y="1326311"/>
                  </a:lnTo>
                  <a:lnTo>
                    <a:pt x="105791" y="1326311"/>
                  </a:lnTo>
                  <a:lnTo>
                    <a:pt x="105791" y="1272679"/>
                  </a:lnTo>
                  <a:lnTo>
                    <a:pt x="83959" y="1272679"/>
                  </a:lnTo>
                  <a:lnTo>
                    <a:pt x="42811" y="1282166"/>
                  </a:lnTo>
                  <a:lnTo>
                    <a:pt x="12954" y="1308265"/>
                  </a:lnTo>
                  <a:lnTo>
                    <a:pt x="114" y="1345882"/>
                  </a:lnTo>
                  <a:lnTo>
                    <a:pt x="0" y="1353972"/>
                  </a:lnTo>
                  <a:lnTo>
                    <a:pt x="317" y="1362519"/>
                  </a:lnTo>
                  <a:lnTo>
                    <a:pt x="13411" y="1401279"/>
                  </a:lnTo>
                  <a:lnTo>
                    <a:pt x="41986" y="1426959"/>
                  </a:lnTo>
                  <a:lnTo>
                    <a:pt x="81229" y="1436090"/>
                  </a:lnTo>
                  <a:lnTo>
                    <a:pt x="101955" y="1436090"/>
                  </a:lnTo>
                  <a:lnTo>
                    <a:pt x="349110" y="1379207"/>
                  </a:lnTo>
                  <a:lnTo>
                    <a:pt x="350532" y="1372717"/>
                  </a:lnTo>
                  <a:lnTo>
                    <a:pt x="351561" y="1366189"/>
                  </a:lnTo>
                  <a:lnTo>
                    <a:pt x="352209" y="1359598"/>
                  </a:lnTo>
                  <a:lnTo>
                    <a:pt x="352463" y="1352969"/>
                  </a:lnTo>
                  <a:close/>
                </a:path>
                <a:path w="353059" h="1436370">
                  <a:moveTo>
                    <a:pt x="352463" y="1023912"/>
                  </a:moveTo>
                  <a:lnTo>
                    <a:pt x="345897" y="981887"/>
                  </a:lnTo>
                  <a:lnTo>
                    <a:pt x="316395" y="951801"/>
                  </a:lnTo>
                  <a:lnTo>
                    <a:pt x="276428" y="936358"/>
                  </a:lnTo>
                  <a:lnTo>
                    <a:pt x="2882" y="861402"/>
                  </a:lnTo>
                  <a:lnTo>
                    <a:pt x="2882" y="918489"/>
                  </a:lnTo>
                  <a:lnTo>
                    <a:pt x="158000" y="953223"/>
                  </a:lnTo>
                  <a:lnTo>
                    <a:pt x="2882" y="997673"/>
                  </a:lnTo>
                  <a:lnTo>
                    <a:pt x="2882" y="1054760"/>
                  </a:lnTo>
                  <a:lnTo>
                    <a:pt x="239014" y="980046"/>
                  </a:lnTo>
                  <a:lnTo>
                    <a:pt x="264807" y="985888"/>
                  </a:lnTo>
                  <a:lnTo>
                    <a:pt x="296595" y="1007694"/>
                  </a:lnTo>
                  <a:lnTo>
                    <a:pt x="297154" y="1012317"/>
                  </a:lnTo>
                  <a:lnTo>
                    <a:pt x="298043" y="1017257"/>
                  </a:lnTo>
                  <a:lnTo>
                    <a:pt x="298513" y="1022248"/>
                  </a:lnTo>
                  <a:lnTo>
                    <a:pt x="298577" y="1033094"/>
                  </a:lnTo>
                  <a:lnTo>
                    <a:pt x="352463" y="1033094"/>
                  </a:lnTo>
                  <a:lnTo>
                    <a:pt x="352463" y="1023912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1540" y="624082"/>
            <a:ext cx="6540500" cy="7670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850" spc="190"/>
              <a:t>ЧТО</a:t>
            </a:r>
            <a:r>
              <a:rPr dirty="0" sz="4850" spc="-409"/>
              <a:t> </a:t>
            </a:r>
            <a:r>
              <a:rPr dirty="0" sz="4850" spc="200"/>
              <a:t>ПОЛУЧИТ</a:t>
            </a:r>
            <a:r>
              <a:rPr dirty="0" sz="4850" spc="-405"/>
              <a:t> </a:t>
            </a:r>
            <a:r>
              <a:rPr dirty="0" sz="4850" spc="254"/>
              <a:t>ВАША</a:t>
            </a:r>
            <a:endParaRPr sz="4850"/>
          </a:p>
        </p:txBody>
      </p:sp>
      <p:sp>
        <p:nvSpPr>
          <p:cNvPr id="11" name="object 11" descr=""/>
          <p:cNvSpPr txBox="1"/>
          <p:nvPr/>
        </p:nvSpPr>
        <p:spPr>
          <a:xfrm>
            <a:off x="701540" y="1252732"/>
            <a:ext cx="9388475" cy="139573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05"/>
              </a:spcBef>
            </a:pPr>
            <a:r>
              <a:rPr dirty="0" sz="4850" spc="295" b="1">
                <a:solidFill>
                  <a:srgbClr val="48585D"/>
                </a:solidFill>
                <a:latin typeface="Trebuchet MS"/>
                <a:cs typeface="Trebuchet MS"/>
              </a:rPr>
              <a:t>КОМПАНИЯ</a:t>
            </a:r>
            <a:r>
              <a:rPr dirty="0" sz="4850" spc="-41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850" spc="85" b="1">
                <a:solidFill>
                  <a:srgbClr val="48585D"/>
                </a:solidFill>
                <a:latin typeface="Trebuchet MS"/>
                <a:cs typeface="Trebuchet MS"/>
              </a:rPr>
              <a:t>ОТ</a:t>
            </a:r>
            <a:r>
              <a:rPr dirty="0" sz="4850" spc="-409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850" spc="210" b="1">
                <a:solidFill>
                  <a:srgbClr val="48585D"/>
                </a:solidFill>
                <a:latin typeface="Trebuchet MS"/>
                <a:cs typeface="Trebuchet MS"/>
              </a:rPr>
              <a:t>ПАРТНЕРСТВА </a:t>
            </a:r>
            <a:r>
              <a:rPr dirty="0" sz="4850" spc="530" b="1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4850" spc="-42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850" spc="295" b="1">
                <a:solidFill>
                  <a:srgbClr val="48585D"/>
                </a:solidFill>
                <a:latin typeface="Trebuchet MS"/>
                <a:cs typeface="Trebuchet MS"/>
              </a:rPr>
              <a:t>«ЗАСТУПНИКОМ»?</a:t>
            </a:r>
            <a:endParaRPr sz="4850">
              <a:latin typeface="Trebuchet MS"/>
              <a:cs typeface="Trebuchet MS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308123" y="0"/>
            <a:ext cx="10026015" cy="9355455"/>
            <a:chOff x="4308123" y="0"/>
            <a:chExt cx="10026015" cy="9355455"/>
          </a:xfrm>
        </p:grpSpPr>
        <p:sp>
          <p:nvSpPr>
            <p:cNvPr id="13" name="object 13" descr=""/>
            <p:cNvSpPr/>
            <p:nvPr/>
          </p:nvSpPr>
          <p:spPr>
            <a:xfrm>
              <a:off x="4308119" y="0"/>
              <a:ext cx="8794750" cy="9355455"/>
            </a:xfrm>
            <a:custGeom>
              <a:avLst/>
              <a:gdLst/>
              <a:ahLst/>
              <a:cxnLst/>
              <a:rect l="l" t="t" r="r" b="b"/>
              <a:pathLst>
                <a:path w="8794750" h="9355455">
                  <a:moveTo>
                    <a:pt x="38100" y="0"/>
                  </a:moveTo>
                  <a:lnTo>
                    <a:pt x="0" y="0"/>
                  </a:lnTo>
                  <a:lnTo>
                    <a:pt x="0" y="9355353"/>
                  </a:lnTo>
                  <a:lnTo>
                    <a:pt x="38100" y="9355353"/>
                  </a:lnTo>
                  <a:lnTo>
                    <a:pt x="38100" y="0"/>
                  </a:lnTo>
                  <a:close/>
                </a:path>
                <a:path w="8794750" h="9355455">
                  <a:moveTo>
                    <a:pt x="4411243" y="0"/>
                  </a:moveTo>
                  <a:lnTo>
                    <a:pt x="4373143" y="0"/>
                  </a:lnTo>
                  <a:lnTo>
                    <a:pt x="4373143" y="9355353"/>
                  </a:lnTo>
                  <a:lnTo>
                    <a:pt x="4411243" y="9355353"/>
                  </a:lnTo>
                  <a:lnTo>
                    <a:pt x="4411243" y="0"/>
                  </a:lnTo>
                  <a:close/>
                </a:path>
                <a:path w="8794750" h="9355455">
                  <a:moveTo>
                    <a:pt x="8794128" y="8792299"/>
                  </a:moveTo>
                  <a:lnTo>
                    <a:pt x="8756028" y="8792299"/>
                  </a:lnTo>
                  <a:lnTo>
                    <a:pt x="8756028" y="9355353"/>
                  </a:lnTo>
                  <a:lnTo>
                    <a:pt x="8794128" y="9355353"/>
                  </a:lnTo>
                  <a:lnTo>
                    <a:pt x="8794128" y="8792299"/>
                  </a:lnTo>
                  <a:close/>
                </a:path>
                <a:path w="8794750" h="9355455">
                  <a:moveTo>
                    <a:pt x="8794128" y="0"/>
                  </a:moveTo>
                  <a:lnTo>
                    <a:pt x="8756028" y="0"/>
                  </a:lnTo>
                  <a:lnTo>
                    <a:pt x="8756028" y="5325440"/>
                  </a:lnTo>
                  <a:lnTo>
                    <a:pt x="8794128" y="5325440"/>
                  </a:lnTo>
                  <a:lnTo>
                    <a:pt x="8794128" y="0"/>
                  </a:lnTo>
                  <a:close/>
                </a:path>
              </a:pathLst>
            </a:custGeom>
            <a:solidFill>
              <a:srgbClr val="C1C7C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040380" y="5325429"/>
              <a:ext cx="123825" cy="3467100"/>
            </a:xfrm>
            <a:custGeom>
              <a:avLst/>
              <a:gdLst/>
              <a:ahLst/>
              <a:cxnLst/>
              <a:rect l="l" t="t" r="r" b="b"/>
              <a:pathLst>
                <a:path w="123825" h="3467100">
                  <a:moveTo>
                    <a:pt x="0" y="3466861"/>
                  </a:moveTo>
                  <a:lnTo>
                    <a:pt x="0" y="0"/>
                  </a:lnTo>
                  <a:lnTo>
                    <a:pt x="123825" y="0"/>
                  </a:lnTo>
                  <a:lnTo>
                    <a:pt x="123825" y="3466861"/>
                  </a:lnTo>
                  <a:lnTo>
                    <a:pt x="0" y="3466861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534771" y="6269456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40">
                  <a:moveTo>
                    <a:pt x="472782" y="221615"/>
                  </a:moveTo>
                  <a:lnTo>
                    <a:pt x="446824" y="158927"/>
                  </a:lnTo>
                  <a:lnTo>
                    <a:pt x="413689" y="138938"/>
                  </a:lnTo>
                  <a:lnTo>
                    <a:pt x="413689" y="221615"/>
                  </a:lnTo>
                  <a:lnTo>
                    <a:pt x="413689" y="265938"/>
                  </a:lnTo>
                  <a:lnTo>
                    <a:pt x="411365" y="277444"/>
                  </a:lnTo>
                  <a:lnTo>
                    <a:pt x="405041" y="286829"/>
                  </a:lnTo>
                  <a:lnTo>
                    <a:pt x="395643" y="293166"/>
                  </a:lnTo>
                  <a:lnTo>
                    <a:pt x="384136" y="295490"/>
                  </a:lnTo>
                  <a:lnTo>
                    <a:pt x="295490" y="295490"/>
                  </a:lnTo>
                  <a:lnTo>
                    <a:pt x="295490" y="192062"/>
                  </a:lnTo>
                  <a:lnTo>
                    <a:pt x="384136" y="192062"/>
                  </a:lnTo>
                  <a:lnTo>
                    <a:pt x="395643" y="194386"/>
                  </a:lnTo>
                  <a:lnTo>
                    <a:pt x="405041" y="200723"/>
                  </a:lnTo>
                  <a:lnTo>
                    <a:pt x="411365" y="210108"/>
                  </a:lnTo>
                  <a:lnTo>
                    <a:pt x="413689" y="221615"/>
                  </a:lnTo>
                  <a:lnTo>
                    <a:pt x="413689" y="138938"/>
                  </a:lnTo>
                  <a:lnTo>
                    <a:pt x="384136" y="132969"/>
                  </a:lnTo>
                  <a:lnTo>
                    <a:pt x="265950" y="132969"/>
                  </a:lnTo>
                  <a:lnTo>
                    <a:pt x="254444" y="135293"/>
                  </a:lnTo>
                  <a:lnTo>
                    <a:pt x="245046" y="141617"/>
                  </a:lnTo>
                  <a:lnTo>
                    <a:pt x="238721" y="151015"/>
                  </a:lnTo>
                  <a:lnTo>
                    <a:pt x="236397" y="162509"/>
                  </a:lnTo>
                  <a:lnTo>
                    <a:pt x="236397" y="295490"/>
                  </a:lnTo>
                  <a:lnTo>
                    <a:pt x="192074" y="295490"/>
                  </a:lnTo>
                  <a:lnTo>
                    <a:pt x="192074" y="354584"/>
                  </a:lnTo>
                  <a:lnTo>
                    <a:pt x="236397" y="354584"/>
                  </a:lnTo>
                  <a:lnTo>
                    <a:pt x="236397" y="369354"/>
                  </a:lnTo>
                  <a:lnTo>
                    <a:pt x="192074" y="369354"/>
                  </a:lnTo>
                  <a:lnTo>
                    <a:pt x="192074" y="428459"/>
                  </a:lnTo>
                  <a:lnTo>
                    <a:pt x="236397" y="428459"/>
                  </a:lnTo>
                  <a:lnTo>
                    <a:pt x="236397" y="517105"/>
                  </a:lnTo>
                  <a:lnTo>
                    <a:pt x="295490" y="517105"/>
                  </a:lnTo>
                  <a:lnTo>
                    <a:pt x="295490" y="428459"/>
                  </a:lnTo>
                  <a:lnTo>
                    <a:pt x="398919" y="428459"/>
                  </a:lnTo>
                  <a:lnTo>
                    <a:pt x="398919" y="369354"/>
                  </a:lnTo>
                  <a:lnTo>
                    <a:pt x="295490" y="369354"/>
                  </a:lnTo>
                  <a:lnTo>
                    <a:pt x="295490" y="354584"/>
                  </a:lnTo>
                  <a:lnTo>
                    <a:pt x="384136" y="354584"/>
                  </a:lnTo>
                  <a:lnTo>
                    <a:pt x="418642" y="347624"/>
                  </a:lnTo>
                  <a:lnTo>
                    <a:pt x="446824" y="328625"/>
                  </a:lnTo>
                  <a:lnTo>
                    <a:pt x="465823" y="300443"/>
                  </a:lnTo>
                  <a:lnTo>
                    <a:pt x="472782" y="265938"/>
                  </a:lnTo>
                  <a:lnTo>
                    <a:pt x="472782" y="221615"/>
                  </a:lnTo>
                  <a:close/>
                </a:path>
                <a:path w="650240" h="650240">
                  <a:moveTo>
                    <a:pt x="650087" y="325031"/>
                  </a:moveTo>
                  <a:lnTo>
                    <a:pt x="646557" y="276999"/>
                  </a:lnTo>
                  <a:lnTo>
                    <a:pt x="636320" y="231165"/>
                  </a:lnTo>
                  <a:lnTo>
                    <a:pt x="619874" y="188010"/>
                  </a:lnTo>
                  <a:lnTo>
                    <a:pt x="597712" y="148043"/>
                  </a:lnTo>
                  <a:lnTo>
                    <a:pt x="590981" y="139128"/>
                  </a:lnTo>
                  <a:lnTo>
                    <a:pt x="590981" y="325031"/>
                  </a:lnTo>
                  <a:lnTo>
                    <a:pt x="586701" y="372833"/>
                  </a:lnTo>
                  <a:lnTo>
                    <a:pt x="574344" y="417830"/>
                  </a:lnTo>
                  <a:lnTo>
                    <a:pt x="554672" y="459257"/>
                  </a:lnTo>
                  <a:lnTo>
                    <a:pt x="528434" y="496379"/>
                  </a:lnTo>
                  <a:lnTo>
                    <a:pt x="496392" y="528434"/>
                  </a:lnTo>
                  <a:lnTo>
                    <a:pt x="459270" y="554672"/>
                  </a:lnTo>
                  <a:lnTo>
                    <a:pt x="417842" y="574344"/>
                  </a:lnTo>
                  <a:lnTo>
                    <a:pt x="372846" y="586689"/>
                  </a:lnTo>
                  <a:lnTo>
                    <a:pt x="325043" y="590981"/>
                  </a:lnTo>
                  <a:lnTo>
                    <a:pt x="277241" y="586689"/>
                  </a:lnTo>
                  <a:lnTo>
                    <a:pt x="232244" y="574344"/>
                  </a:lnTo>
                  <a:lnTo>
                    <a:pt x="190817" y="554672"/>
                  </a:lnTo>
                  <a:lnTo>
                    <a:pt x="153695" y="528434"/>
                  </a:lnTo>
                  <a:lnTo>
                    <a:pt x="121653" y="496379"/>
                  </a:lnTo>
                  <a:lnTo>
                    <a:pt x="95415" y="459257"/>
                  </a:lnTo>
                  <a:lnTo>
                    <a:pt x="75742" y="417830"/>
                  </a:lnTo>
                  <a:lnTo>
                    <a:pt x="63385" y="372833"/>
                  </a:lnTo>
                  <a:lnTo>
                    <a:pt x="59105" y="325031"/>
                  </a:lnTo>
                  <a:lnTo>
                    <a:pt x="63385" y="277228"/>
                  </a:lnTo>
                  <a:lnTo>
                    <a:pt x="75742" y="232244"/>
                  </a:lnTo>
                  <a:lnTo>
                    <a:pt x="95415" y="190804"/>
                  </a:lnTo>
                  <a:lnTo>
                    <a:pt x="121653" y="153695"/>
                  </a:lnTo>
                  <a:lnTo>
                    <a:pt x="153695" y="121640"/>
                  </a:lnTo>
                  <a:lnTo>
                    <a:pt x="190817" y="95402"/>
                  </a:lnTo>
                  <a:lnTo>
                    <a:pt x="232244" y="75730"/>
                  </a:lnTo>
                  <a:lnTo>
                    <a:pt x="277241" y="63373"/>
                  </a:lnTo>
                  <a:lnTo>
                    <a:pt x="325043" y="59093"/>
                  </a:lnTo>
                  <a:lnTo>
                    <a:pt x="372846" y="63373"/>
                  </a:lnTo>
                  <a:lnTo>
                    <a:pt x="417842" y="75730"/>
                  </a:lnTo>
                  <a:lnTo>
                    <a:pt x="459270" y="95402"/>
                  </a:lnTo>
                  <a:lnTo>
                    <a:pt x="496392" y="121640"/>
                  </a:lnTo>
                  <a:lnTo>
                    <a:pt x="528434" y="153695"/>
                  </a:lnTo>
                  <a:lnTo>
                    <a:pt x="554672" y="190804"/>
                  </a:lnTo>
                  <a:lnTo>
                    <a:pt x="574344" y="232244"/>
                  </a:lnTo>
                  <a:lnTo>
                    <a:pt x="586701" y="277228"/>
                  </a:lnTo>
                  <a:lnTo>
                    <a:pt x="590981" y="325031"/>
                  </a:lnTo>
                  <a:lnTo>
                    <a:pt x="590981" y="139128"/>
                  </a:lnTo>
                  <a:lnTo>
                    <a:pt x="538289" y="79717"/>
                  </a:lnTo>
                  <a:lnTo>
                    <a:pt x="502031" y="52362"/>
                  </a:lnTo>
                  <a:lnTo>
                    <a:pt x="462076" y="30200"/>
                  </a:lnTo>
                  <a:lnTo>
                    <a:pt x="418922" y="13754"/>
                  </a:lnTo>
                  <a:lnTo>
                    <a:pt x="373075" y="3517"/>
                  </a:lnTo>
                  <a:lnTo>
                    <a:pt x="325043" y="0"/>
                  </a:lnTo>
                  <a:lnTo>
                    <a:pt x="277012" y="3517"/>
                  </a:lnTo>
                  <a:lnTo>
                    <a:pt x="231165" y="13754"/>
                  </a:lnTo>
                  <a:lnTo>
                    <a:pt x="188010" y="30200"/>
                  </a:lnTo>
                  <a:lnTo>
                    <a:pt x="148056" y="52362"/>
                  </a:lnTo>
                  <a:lnTo>
                    <a:pt x="111798" y="79717"/>
                  </a:lnTo>
                  <a:lnTo>
                    <a:pt x="79730" y="111785"/>
                  </a:lnTo>
                  <a:lnTo>
                    <a:pt x="52374" y="148043"/>
                  </a:lnTo>
                  <a:lnTo>
                    <a:pt x="30213" y="188010"/>
                  </a:lnTo>
                  <a:lnTo>
                    <a:pt x="13766" y="231165"/>
                  </a:lnTo>
                  <a:lnTo>
                    <a:pt x="3530" y="276999"/>
                  </a:lnTo>
                  <a:lnTo>
                    <a:pt x="0" y="325031"/>
                  </a:lnTo>
                  <a:lnTo>
                    <a:pt x="3530" y="373062"/>
                  </a:lnTo>
                  <a:lnTo>
                    <a:pt x="13766" y="418909"/>
                  </a:lnTo>
                  <a:lnTo>
                    <a:pt x="30213" y="462064"/>
                  </a:lnTo>
                  <a:lnTo>
                    <a:pt x="52374" y="502018"/>
                  </a:lnTo>
                  <a:lnTo>
                    <a:pt x="79730" y="538289"/>
                  </a:lnTo>
                  <a:lnTo>
                    <a:pt x="111798" y="570344"/>
                  </a:lnTo>
                  <a:lnTo>
                    <a:pt x="148056" y="597712"/>
                  </a:lnTo>
                  <a:lnTo>
                    <a:pt x="188010" y="619861"/>
                  </a:lnTo>
                  <a:lnTo>
                    <a:pt x="231165" y="636308"/>
                  </a:lnTo>
                  <a:lnTo>
                    <a:pt x="277012" y="646557"/>
                  </a:lnTo>
                  <a:lnTo>
                    <a:pt x="325043" y="650074"/>
                  </a:lnTo>
                  <a:lnTo>
                    <a:pt x="373075" y="646557"/>
                  </a:lnTo>
                  <a:lnTo>
                    <a:pt x="418922" y="636308"/>
                  </a:lnTo>
                  <a:lnTo>
                    <a:pt x="462076" y="619861"/>
                  </a:lnTo>
                  <a:lnTo>
                    <a:pt x="502031" y="597712"/>
                  </a:lnTo>
                  <a:lnTo>
                    <a:pt x="538289" y="570344"/>
                  </a:lnTo>
                  <a:lnTo>
                    <a:pt x="570357" y="538289"/>
                  </a:lnTo>
                  <a:lnTo>
                    <a:pt x="597712" y="502018"/>
                  </a:lnTo>
                  <a:lnTo>
                    <a:pt x="619874" y="462064"/>
                  </a:lnTo>
                  <a:lnTo>
                    <a:pt x="636320" y="418909"/>
                  </a:lnTo>
                  <a:lnTo>
                    <a:pt x="646557" y="373062"/>
                  </a:lnTo>
                  <a:lnTo>
                    <a:pt x="650087" y="325031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5633" y="5541046"/>
              <a:ext cx="773882" cy="60325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3412584" y="7419580"/>
              <a:ext cx="921385" cy="1275715"/>
            </a:xfrm>
            <a:custGeom>
              <a:avLst/>
              <a:gdLst/>
              <a:ahLst/>
              <a:cxnLst/>
              <a:rect l="l" t="t" r="r" b="b"/>
              <a:pathLst>
                <a:path w="921384" h="1275715">
                  <a:moveTo>
                    <a:pt x="567778" y="0"/>
                  </a:moveTo>
                  <a:lnTo>
                    <a:pt x="397446" y="0"/>
                  </a:lnTo>
                  <a:lnTo>
                    <a:pt x="462597" y="65151"/>
                  </a:lnTo>
                  <a:lnTo>
                    <a:pt x="324065" y="203542"/>
                  </a:lnTo>
                  <a:lnTo>
                    <a:pt x="210515" y="89992"/>
                  </a:lnTo>
                  <a:lnTo>
                    <a:pt x="0" y="300494"/>
                  </a:lnTo>
                  <a:lnTo>
                    <a:pt x="40170" y="340664"/>
                  </a:lnTo>
                  <a:lnTo>
                    <a:pt x="210515" y="170332"/>
                  </a:lnTo>
                  <a:lnTo>
                    <a:pt x="324065" y="283895"/>
                  </a:lnTo>
                  <a:lnTo>
                    <a:pt x="502627" y="105181"/>
                  </a:lnTo>
                  <a:lnTo>
                    <a:pt x="567778" y="170332"/>
                  </a:lnTo>
                  <a:lnTo>
                    <a:pt x="567778" y="0"/>
                  </a:lnTo>
                  <a:close/>
                </a:path>
                <a:path w="921384" h="1275715">
                  <a:moveTo>
                    <a:pt x="921245" y="1219542"/>
                  </a:moveTo>
                  <a:lnTo>
                    <a:pt x="914552" y="1181379"/>
                  </a:lnTo>
                  <a:lnTo>
                    <a:pt x="901103" y="1135913"/>
                  </a:lnTo>
                  <a:lnTo>
                    <a:pt x="882815" y="1092733"/>
                  </a:lnTo>
                  <a:lnTo>
                    <a:pt x="860018" y="1052156"/>
                  </a:lnTo>
                  <a:lnTo>
                    <a:pt x="833018" y="1014501"/>
                  </a:lnTo>
                  <a:lnTo>
                    <a:pt x="802157" y="980084"/>
                  </a:lnTo>
                  <a:lnTo>
                    <a:pt x="767740" y="949210"/>
                  </a:lnTo>
                  <a:lnTo>
                    <a:pt x="730072" y="922223"/>
                  </a:lnTo>
                  <a:lnTo>
                    <a:pt x="693775" y="901827"/>
                  </a:lnTo>
                  <a:lnTo>
                    <a:pt x="646315" y="881138"/>
                  </a:lnTo>
                  <a:lnTo>
                    <a:pt x="600862" y="867689"/>
                  </a:lnTo>
                  <a:lnTo>
                    <a:pt x="553440" y="859383"/>
                  </a:lnTo>
                  <a:lnTo>
                    <a:pt x="504367" y="856538"/>
                  </a:lnTo>
                  <a:lnTo>
                    <a:pt x="455307" y="859383"/>
                  </a:lnTo>
                  <a:lnTo>
                    <a:pt x="407873" y="867689"/>
                  </a:lnTo>
                  <a:lnTo>
                    <a:pt x="362419" y="881138"/>
                  </a:lnTo>
                  <a:lnTo>
                    <a:pt x="319239" y="899426"/>
                  </a:lnTo>
                  <a:lnTo>
                    <a:pt x="278663" y="922223"/>
                  </a:lnTo>
                  <a:lnTo>
                    <a:pt x="241007" y="949210"/>
                  </a:lnTo>
                  <a:lnTo>
                    <a:pt x="206578" y="980084"/>
                  </a:lnTo>
                  <a:lnTo>
                    <a:pt x="175717" y="1014501"/>
                  </a:lnTo>
                  <a:lnTo>
                    <a:pt x="148729" y="1052156"/>
                  </a:lnTo>
                  <a:lnTo>
                    <a:pt x="125933" y="1092733"/>
                  </a:lnTo>
                  <a:lnTo>
                    <a:pt x="107645" y="1135913"/>
                  </a:lnTo>
                  <a:lnTo>
                    <a:pt x="94183" y="1181379"/>
                  </a:lnTo>
                  <a:lnTo>
                    <a:pt x="85877" y="1228801"/>
                  </a:lnTo>
                  <a:lnTo>
                    <a:pt x="83159" y="1275638"/>
                  </a:lnTo>
                  <a:lnTo>
                    <a:pt x="128473" y="1275638"/>
                  </a:lnTo>
                  <a:lnTo>
                    <a:pt x="131267" y="1230757"/>
                  </a:lnTo>
                  <a:lnTo>
                    <a:pt x="139839" y="1185379"/>
                  </a:lnTo>
                  <a:lnTo>
                    <a:pt x="153682" y="1142098"/>
                  </a:lnTo>
                  <a:lnTo>
                    <a:pt x="172453" y="1101242"/>
                  </a:lnTo>
                  <a:lnTo>
                    <a:pt x="195795" y="1063180"/>
                  </a:lnTo>
                  <a:lnTo>
                    <a:pt x="223354" y="1028255"/>
                  </a:lnTo>
                  <a:lnTo>
                    <a:pt x="254762" y="996848"/>
                  </a:lnTo>
                  <a:lnTo>
                    <a:pt x="289674" y="969289"/>
                  </a:lnTo>
                  <a:lnTo>
                    <a:pt x="327736" y="945959"/>
                  </a:lnTo>
                  <a:lnTo>
                    <a:pt x="368592" y="927188"/>
                  </a:lnTo>
                  <a:lnTo>
                    <a:pt x="411886" y="913333"/>
                  </a:lnTo>
                  <a:lnTo>
                    <a:pt x="457263" y="904760"/>
                  </a:lnTo>
                  <a:lnTo>
                    <a:pt x="504367" y="901827"/>
                  </a:lnTo>
                  <a:lnTo>
                    <a:pt x="551472" y="904760"/>
                  </a:lnTo>
                  <a:lnTo>
                    <a:pt x="596849" y="913333"/>
                  </a:lnTo>
                  <a:lnTo>
                    <a:pt x="640143" y="927188"/>
                  </a:lnTo>
                  <a:lnTo>
                    <a:pt x="680999" y="945959"/>
                  </a:lnTo>
                  <a:lnTo>
                    <a:pt x="719061" y="969289"/>
                  </a:lnTo>
                  <a:lnTo>
                    <a:pt x="753973" y="996848"/>
                  </a:lnTo>
                  <a:lnTo>
                    <a:pt x="785380" y="1028255"/>
                  </a:lnTo>
                  <a:lnTo>
                    <a:pt x="812939" y="1063180"/>
                  </a:lnTo>
                  <a:lnTo>
                    <a:pt x="836282" y="1101242"/>
                  </a:lnTo>
                  <a:lnTo>
                    <a:pt x="855052" y="1142098"/>
                  </a:lnTo>
                  <a:lnTo>
                    <a:pt x="868895" y="1185379"/>
                  </a:lnTo>
                  <a:lnTo>
                    <a:pt x="877468" y="1230757"/>
                  </a:lnTo>
                  <a:lnTo>
                    <a:pt x="880262" y="1275638"/>
                  </a:lnTo>
                  <a:lnTo>
                    <a:pt x="921245" y="1275638"/>
                  </a:lnTo>
                  <a:lnTo>
                    <a:pt x="921245" y="1219542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4091584" y="7248497"/>
            <a:ext cx="152400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50" b="1">
                <a:solidFill>
                  <a:srgbClr val="48585D"/>
                </a:solidFill>
                <a:latin typeface="Trebuchet MS"/>
                <a:cs typeface="Trebuchet MS"/>
              </a:rPr>
              <a:t>t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131300" y="2478354"/>
            <a:ext cx="2743835" cy="2223770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4850" spc="225" b="1">
                <a:solidFill>
                  <a:srgbClr val="48585D"/>
                </a:solidFill>
                <a:latin typeface="Trebuchet MS"/>
                <a:cs typeface="Trebuchet MS"/>
              </a:rPr>
              <a:t>05</a:t>
            </a:r>
            <a:endParaRPr sz="4850">
              <a:latin typeface="Trebuchet MS"/>
              <a:cs typeface="Trebuchet MS"/>
            </a:endParaRPr>
          </a:p>
          <a:p>
            <a:pPr marL="12700" marR="5080">
              <a:lnSpc>
                <a:spcPts val="2250"/>
              </a:lnSpc>
              <a:spcBef>
                <a:spcPts val="880"/>
              </a:spcBef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Эффективный</a:t>
            </a:r>
            <a:r>
              <a:rPr dirty="0" sz="2000" spc="-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8585D"/>
                </a:solidFill>
                <a:latin typeface="Trebuchet MS"/>
                <a:cs typeface="Trebuchet MS"/>
              </a:rPr>
              <a:t>выход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000" spc="-7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целевые</a:t>
            </a:r>
            <a:r>
              <a:rPr dirty="0" sz="2000" spc="-6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аудитории</a:t>
            </a:r>
            <a:endParaRPr sz="2000">
              <a:latin typeface="Trebuchet MS"/>
              <a:cs typeface="Trebuchet MS"/>
            </a:endParaRPr>
          </a:p>
          <a:p>
            <a:pPr marL="12700" marR="45085">
              <a:lnSpc>
                <a:spcPts val="2250"/>
              </a:lnSpc>
            </a:pPr>
            <a:r>
              <a:rPr dirty="0" sz="2000" spc="70">
                <a:solidFill>
                  <a:srgbClr val="48585D"/>
                </a:solidFill>
                <a:latin typeface="Trebuchet MS"/>
                <a:cs typeface="Trebuchet MS"/>
              </a:rPr>
              <a:t>«Родители»</a:t>
            </a:r>
            <a:r>
              <a:rPr dirty="0" sz="2000" spc="-11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11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85">
                <a:solidFill>
                  <a:srgbClr val="48585D"/>
                </a:solidFill>
                <a:latin typeface="Trebuchet MS"/>
                <a:cs typeface="Trebuchet MS"/>
              </a:rPr>
              <a:t>«Дети»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1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55">
                <a:solidFill>
                  <a:srgbClr val="48585D"/>
                </a:solidFill>
                <a:latin typeface="Trebuchet MS"/>
                <a:cs typeface="Trebuchet MS"/>
              </a:rPr>
              <a:t>любом</a:t>
            </a:r>
            <a:r>
              <a:rPr dirty="0" sz="2000" spc="-1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регионе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31300" y="4895147"/>
            <a:ext cx="3259454" cy="3044825"/>
          </a:xfrm>
          <a:prstGeom prst="rect">
            <a:avLst/>
          </a:prstGeom>
        </p:spPr>
        <p:txBody>
          <a:bodyPr wrap="square" lIns="0" tIns="400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0"/>
              </a:spcBef>
            </a:pPr>
            <a:r>
              <a:rPr dirty="0" sz="4850" spc="270" b="1">
                <a:solidFill>
                  <a:srgbClr val="48585D"/>
                </a:solidFill>
                <a:latin typeface="Trebuchet MS"/>
                <a:cs typeface="Trebuchet MS"/>
              </a:rPr>
              <a:t>06</a:t>
            </a:r>
            <a:endParaRPr sz="4850">
              <a:latin typeface="Trebuchet MS"/>
              <a:cs typeface="Trebuchet MS"/>
            </a:endParaRPr>
          </a:p>
          <a:p>
            <a:pPr marL="16510" marR="5080">
              <a:lnSpc>
                <a:spcPts val="2250"/>
              </a:lnSpc>
              <a:spcBef>
                <a:spcPts val="1450"/>
              </a:spcBef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Тимбилдинг:</a:t>
            </a:r>
            <a:r>
              <a:rPr dirty="0" sz="2000" spc="-1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приглашение </a:t>
            </a:r>
            <a:r>
              <a:rPr dirty="0" sz="2000" spc="10">
                <a:solidFill>
                  <a:srgbClr val="48585D"/>
                </a:solidFill>
                <a:latin typeface="Trebuchet MS"/>
                <a:cs typeface="Trebuchet MS"/>
              </a:rPr>
              <a:t>сотрудников</a:t>
            </a:r>
            <a:r>
              <a:rPr dirty="0" sz="2000" spc="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партнеров</a:t>
            </a:r>
            <a:r>
              <a:rPr dirty="0" sz="2000" spc="50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к</a:t>
            </a:r>
            <a:r>
              <a:rPr dirty="0" sz="2000" spc="-1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участию</a:t>
            </a:r>
            <a:r>
              <a:rPr dirty="0" sz="2000" spc="-1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1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проекте</a:t>
            </a:r>
            <a:endParaRPr sz="2000">
              <a:latin typeface="Trebuchet MS"/>
              <a:cs typeface="Trebuchet MS"/>
            </a:endParaRPr>
          </a:p>
          <a:p>
            <a:pPr marL="16510" marR="225425">
              <a:lnSpc>
                <a:spcPts val="2250"/>
              </a:lnSpc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объединение</a:t>
            </a:r>
            <a:r>
              <a:rPr dirty="0" sz="2000" spc="-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их</a:t>
            </a:r>
            <a:r>
              <a:rPr dirty="0" sz="2000" spc="-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8585D"/>
                </a:solidFill>
                <a:latin typeface="Trebuchet MS"/>
                <a:cs typeface="Trebuchet MS"/>
              </a:rPr>
              <a:t>общей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идеей</a:t>
            </a:r>
            <a:r>
              <a:rPr dirty="0" sz="2000" spc="-1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25">
                <a:solidFill>
                  <a:srgbClr val="48585D"/>
                </a:solidFill>
                <a:latin typeface="Trebuchet MS"/>
                <a:cs typeface="Trebuchet MS"/>
              </a:rPr>
              <a:t>-</a:t>
            </a:r>
            <a:r>
              <a:rPr dirty="0" sz="2000" spc="-1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миссией</a:t>
            </a:r>
            <a:endParaRPr sz="2000">
              <a:latin typeface="Trebuchet MS"/>
              <a:cs typeface="Trebuchet MS"/>
            </a:endParaRPr>
          </a:p>
          <a:p>
            <a:pPr marL="16510">
              <a:lnSpc>
                <a:spcPts val="2200"/>
              </a:lnSpc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7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ценностями</a:t>
            </a:r>
            <a:r>
              <a:rPr dirty="0" sz="2000" spc="7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проекта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518226" y="2415166"/>
            <a:ext cx="2901950" cy="2313305"/>
          </a:xfrm>
          <a:prstGeom prst="rect">
            <a:avLst/>
          </a:prstGeom>
        </p:spPr>
        <p:txBody>
          <a:bodyPr wrap="square" lIns="0" tIns="2863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4850" spc="100" b="1">
                <a:solidFill>
                  <a:srgbClr val="48585D"/>
                </a:solidFill>
                <a:latin typeface="Trebuchet MS"/>
                <a:cs typeface="Trebuchet MS"/>
              </a:rPr>
              <a:t>07</a:t>
            </a:r>
            <a:endParaRPr sz="4850">
              <a:latin typeface="Trebuchet MS"/>
              <a:cs typeface="Trebuchet MS"/>
            </a:endParaRPr>
          </a:p>
          <a:p>
            <a:pPr marL="16510" marR="638810" indent="58419">
              <a:lnSpc>
                <a:spcPts val="2250"/>
              </a:lnSpc>
              <a:spcBef>
                <a:spcPts val="1085"/>
              </a:spcBef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Вклад</a:t>
            </a:r>
            <a:r>
              <a:rPr dirty="0" sz="20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создание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безопасной</a:t>
            </a:r>
            <a:r>
              <a:rPr dirty="0" sz="2000" spc="-1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среды</a:t>
            </a:r>
            <a:endParaRPr sz="2000">
              <a:latin typeface="Trebuchet MS"/>
              <a:cs typeface="Trebuchet MS"/>
            </a:endParaRPr>
          </a:p>
          <a:p>
            <a:pPr marL="16510" marR="5080">
              <a:lnSpc>
                <a:spcPts val="2250"/>
              </a:lnSpc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регионах</a:t>
            </a:r>
            <a:r>
              <a:rPr dirty="0" sz="20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присутствия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Вашего</a:t>
            </a:r>
            <a:r>
              <a:rPr dirty="0" sz="2000" spc="1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Бренда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04171" y="2478354"/>
            <a:ext cx="3408679" cy="2223770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4850" spc="240" b="1">
                <a:solidFill>
                  <a:srgbClr val="48585D"/>
                </a:solidFill>
                <a:latin typeface="Trebuchet MS"/>
                <a:cs typeface="Trebuchet MS"/>
              </a:rPr>
              <a:t>03</a:t>
            </a:r>
            <a:endParaRPr sz="4850">
              <a:latin typeface="Trebuchet MS"/>
              <a:cs typeface="Trebuchet MS"/>
            </a:endParaRPr>
          </a:p>
          <a:p>
            <a:pPr marL="12700" marR="5080">
              <a:lnSpc>
                <a:spcPts val="2250"/>
              </a:lnSpc>
              <a:spcBef>
                <a:spcPts val="880"/>
              </a:spcBef>
            </a:pPr>
            <a:r>
              <a:rPr dirty="0" sz="2000" spc="60">
                <a:solidFill>
                  <a:srgbClr val="48585D"/>
                </a:solidFill>
                <a:latin typeface="Trebuchet MS"/>
                <a:cs typeface="Trebuchet MS"/>
              </a:rPr>
              <a:t>Ассоциации</a:t>
            </a:r>
            <a:r>
              <a:rPr dirty="0" sz="2000" spc="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Вашего</a:t>
            </a:r>
            <a:r>
              <a:rPr dirty="0" sz="20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Бренда </a:t>
            </a:r>
            <a:r>
              <a:rPr dirty="0" sz="2000" spc="80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2000" spc="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базовыми</a:t>
            </a:r>
            <a:r>
              <a:rPr dirty="0" sz="20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ценностями: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безопасность,</a:t>
            </a:r>
            <a:r>
              <a:rPr dirty="0" sz="2000" spc="17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надежность, семья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704171" y="4991267"/>
            <a:ext cx="3587115" cy="4224655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4850" spc="280" b="1">
                <a:solidFill>
                  <a:srgbClr val="48585D"/>
                </a:solidFill>
                <a:latin typeface="Trebuchet MS"/>
                <a:cs typeface="Trebuchet MS"/>
              </a:rPr>
              <a:t>04</a:t>
            </a:r>
            <a:endParaRPr sz="4850">
              <a:latin typeface="Trebuchet MS"/>
              <a:cs typeface="Trebuchet MS"/>
            </a:endParaRPr>
          </a:p>
          <a:p>
            <a:pPr marL="12700" marR="5080">
              <a:lnSpc>
                <a:spcPts val="2250"/>
              </a:lnSpc>
              <a:spcBef>
                <a:spcPts val="880"/>
              </a:spcBef>
            </a:pPr>
            <a:r>
              <a:rPr dirty="0" sz="2000" spc="60">
                <a:solidFill>
                  <a:srgbClr val="48585D"/>
                </a:solidFill>
                <a:latin typeface="Trebuchet MS"/>
                <a:cs typeface="Trebuchet MS"/>
              </a:rPr>
              <a:t>Создание</a:t>
            </a:r>
            <a:r>
              <a:rPr dirty="0" sz="2000" spc="-1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масштабного, лояльного,</a:t>
            </a:r>
            <a:r>
              <a:rPr dirty="0" sz="2000" spc="-9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таргетированного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000" spc="1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конкретной</a:t>
            </a:r>
            <a:r>
              <a:rPr dirty="0" sz="2000" spc="1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территории</a:t>
            </a:r>
            <a:r>
              <a:rPr dirty="0" sz="2000" spc="1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48585D"/>
                </a:solidFill>
                <a:latin typeface="Trebuchet MS"/>
                <a:cs typeface="Trebuchet MS"/>
              </a:rPr>
              <a:t>и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ассоциированного</a:t>
            </a:r>
            <a:r>
              <a:rPr dirty="0" sz="2000" spc="-1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80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2000" spc="-1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вашим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брендом</a:t>
            </a:r>
            <a:r>
              <a:rPr dirty="0" sz="2000" spc="-1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комьюнити.</a:t>
            </a:r>
            <a:endParaRPr sz="2000">
              <a:latin typeface="Trebuchet MS"/>
              <a:cs typeface="Trebuchet MS"/>
            </a:endParaRPr>
          </a:p>
          <a:p>
            <a:pPr marL="12700" marR="109220">
              <a:lnSpc>
                <a:spcPts val="2250"/>
              </a:lnSpc>
            </a:pPr>
            <a:r>
              <a:rPr dirty="0" sz="2000" spc="220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20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высокой</a:t>
            </a:r>
            <a:r>
              <a:rPr dirty="0" sz="20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частотой </a:t>
            </a:r>
            <a:r>
              <a:rPr dirty="0" sz="2000" spc="10">
                <a:solidFill>
                  <a:srgbClr val="48585D"/>
                </a:solidFill>
                <a:latin typeface="Trebuchet MS"/>
                <a:cs typeface="Trebuchet MS"/>
              </a:rPr>
              <a:t>коммуникаций</a:t>
            </a:r>
            <a:r>
              <a:rPr dirty="0" sz="2000" spc="7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55">
                <a:solidFill>
                  <a:srgbClr val="48585D"/>
                </a:solidFill>
                <a:latin typeface="Trebuchet MS"/>
                <a:cs typeface="Trebuchet MS"/>
              </a:rPr>
              <a:t>между</a:t>
            </a:r>
            <a:r>
              <a:rPr dirty="0" sz="2000" spc="7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собой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1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брендом</a:t>
            </a:r>
            <a:r>
              <a:rPr dirty="0" sz="2000" spc="-1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1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возможностью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получение</a:t>
            </a:r>
            <a:r>
              <a:rPr dirty="0" sz="2000" spc="7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персональных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предложений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8585D"/>
                </a:solidFill>
                <a:latin typeface="Trebuchet MS"/>
                <a:cs typeface="Trebuchet MS"/>
              </a:rPr>
              <a:t>от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бренда,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00"/>
              </a:lnSpc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1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48585D"/>
                </a:solidFill>
                <a:latin typeface="Trebuchet MS"/>
                <a:cs typeface="Trebuchet MS"/>
              </a:rPr>
              <a:t>том</a:t>
            </a:r>
            <a:r>
              <a:rPr dirty="0" sz="2000" spc="-1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числе</a:t>
            </a:r>
            <a:r>
              <a:rPr dirty="0" sz="2000" spc="-1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80">
                <a:solidFill>
                  <a:srgbClr val="48585D"/>
                </a:solidFill>
                <a:latin typeface="Trebuchet MS"/>
                <a:cs typeface="Trebuchet MS"/>
              </a:rPr>
              <a:t>UGC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1540" y="2478354"/>
            <a:ext cx="3274695" cy="2509520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4850" spc="-25" b="1">
                <a:solidFill>
                  <a:srgbClr val="48585D"/>
                </a:solidFill>
                <a:latin typeface="Trebuchet MS"/>
                <a:cs typeface="Trebuchet MS"/>
              </a:rPr>
              <a:t>01</a:t>
            </a:r>
            <a:endParaRPr sz="4850">
              <a:latin typeface="Trebuchet MS"/>
              <a:cs typeface="Trebuchet MS"/>
            </a:endParaRPr>
          </a:p>
          <a:p>
            <a:pPr marL="12700" marR="390525">
              <a:lnSpc>
                <a:spcPts val="2250"/>
              </a:lnSpc>
              <a:spcBef>
                <a:spcPts val="880"/>
              </a:spcBef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Повышение</a:t>
            </a:r>
            <a:r>
              <a:rPr dirty="0" sz="2000" spc="17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лояльности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к</a:t>
            </a:r>
            <a:r>
              <a:rPr dirty="0" sz="2000" spc="-1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60">
                <a:solidFill>
                  <a:srgbClr val="48585D"/>
                </a:solidFill>
                <a:latin typeface="Trebuchet MS"/>
                <a:cs typeface="Trebuchet MS"/>
              </a:rPr>
              <a:t>Вашему</a:t>
            </a:r>
            <a:r>
              <a:rPr dirty="0" sz="2000" spc="-1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Бренду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ts val="2250"/>
              </a:lnSpc>
            </a:pPr>
            <a:r>
              <a:rPr dirty="0" sz="2000" spc="65">
                <a:solidFill>
                  <a:srgbClr val="48585D"/>
                </a:solidFill>
                <a:latin typeface="Trebuchet MS"/>
                <a:cs typeface="Trebuchet MS"/>
              </a:rPr>
              <a:t>со</a:t>
            </a:r>
            <a:r>
              <a:rPr dirty="0" sz="2000" spc="-1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48585D"/>
                </a:solidFill>
                <a:latin typeface="Trebuchet MS"/>
                <a:cs typeface="Trebuchet MS"/>
              </a:rPr>
              <a:t>стороны </a:t>
            </a:r>
            <a:r>
              <a:rPr dirty="0" sz="2000" spc="10">
                <a:solidFill>
                  <a:srgbClr val="48585D"/>
                </a:solidFill>
                <a:latin typeface="Trebuchet MS"/>
                <a:cs typeface="Trebuchet MS"/>
              </a:rPr>
              <a:t>государственных</a:t>
            </a:r>
            <a:r>
              <a:rPr dirty="0" sz="2000" spc="2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структур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всех</a:t>
            </a:r>
            <a:r>
              <a:rPr dirty="0" sz="2000" spc="-6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уровней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01540" y="5071734"/>
            <a:ext cx="3100705" cy="3367404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4850" spc="170" b="1">
                <a:solidFill>
                  <a:srgbClr val="48585D"/>
                </a:solidFill>
                <a:latin typeface="Trebuchet MS"/>
                <a:cs typeface="Trebuchet MS"/>
              </a:rPr>
              <a:t>02</a:t>
            </a:r>
            <a:endParaRPr sz="4850">
              <a:latin typeface="Trebuchet MS"/>
              <a:cs typeface="Trebuchet MS"/>
            </a:endParaRPr>
          </a:p>
          <a:p>
            <a:pPr marL="12700" marR="209550">
              <a:lnSpc>
                <a:spcPts val="2250"/>
              </a:lnSpc>
              <a:spcBef>
                <a:spcPts val="880"/>
              </a:spcBef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Участие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 решении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светлой</a:t>
            </a:r>
            <a:r>
              <a:rPr dirty="0" sz="2000" spc="-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амбициозной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задачи:</a:t>
            </a:r>
            <a:r>
              <a:rPr dirty="0" sz="2000" spc="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спасении</a:t>
            </a:r>
            <a:r>
              <a:rPr dirty="0" sz="2000" spc="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8585D"/>
                </a:solidFill>
                <a:latin typeface="Trebuchet MS"/>
                <a:cs typeface="Trebuchet MS"/>
              </a:rPr>
              <a:t>тысяч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жизней</a:t>
            </a:r>
            <a:r>
              <a:rPr dirty="0" sz="20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2000" spc="-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000" spc="-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России. </a:t>
            </a:r>
            <a:r>
              <a:rPr dirty="0" sz="2000" spc="60">
                <a:solidFill>
                  <a:srgbClr val="48585D"/>
                </a:solidFill>
                <a:latin typeface="Trebuchet MS"/>
                <a:cs typeface="Trebuchet MS"/>
              </a:rPr>
              <a:t>Вы</a:t>
            </a:r>
            <a:r>
              <a:rPr dirty="0" sz="2000" spc="-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будете</a:t>
            </a:r>
            <a:r>
              <a:rPr dirty="0" sz="2000" spc="-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знать: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ts val="2250"/>
              </a:lnSpc>
            </a:pP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где</a:t>
            </a:r>
            <a:r>
              <a:rPr dirty="0" sz="2000" spc="-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00" spc="-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сколько</a:t>
            </a:r>
            <a:r>
              <a:rPr dirty="0" sz="2000" spc="-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2000" spc="-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8585D"/>
                </a:solidFill>
                <a:latin typeface="Trebuchet MS"/>
                <a:cs typeface="Trebuchet MS"/>
              </a:rPr>
              <a:t>было </a:t>
            </a:r>
            <a:r>
              <a:rPr dirty="0" sz="2000" spc="45">
                <a:solidFill>
                  <a:srgbClr val="48585D"/>
                </a:solidFill>
                <a:latin typeface="Trebuchet MS"/>
                <a:cs typeface="Trebuchet MS"/>
              </a:rPr>
              <a:t>спасено</a:t>
            </a:r>
            <a:r>
              <a:rPr dirty="0" sz="2000" spc="-1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благодаря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нашему</a:t>
            </a:r>
            <a:r>
              <a:rPr dirty="0" sz="2000" spc="1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партнерству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573656" y="5435725"/>
            <a:ext cx="1556385" cy="143637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418465">
              <a:lnSpc>
                <a:spcPts val="2400"/>
              </a:lnSpc>
              <a:spcBef>
                <a:spcPts val="450"/>
              </a:spcBef>
            </a:pPr>
            <a:r>
              <a:rPr dirty="0" sz="2250" spc="60" b="1">
                <a:solidFill>
                  <a:srgbClr val="48585D"/>
                </a:solidFill>
                <a:latin typeface="Trebuchet MS"/>
                <a:cs typeface="Trebuchet MS"/>
              </a:rPr>
              <a:t>Нужная </a:t>
            </a:r>
            <a:r>
              <a:rPr dirty="0" sz="2250" spc="165" b="1">
                <a:solidFill>
                  <a:srgbClr val="48585D"/>
                </a:solidFill>
                <a:latin typeface="Trebuchet MS"/>
                <a:cs typeface="Trebuchet MS"/>
              </a:rPr>
              <a:t>ЦА</a:t>
            </a:r>
            <a:endParaRPr sz="2250">
              <a:latin typeface="Trebuchet MS"/>
              <a:cs typeface="Trebuchet MS"/>
            </a:endParaRPr>
          </a:p>
          <a:p>
            <a:pPr marL="25400" marR="5080">
              <a:lnSpc>
                <a:spcPts val="2400"/>
              </a:lnSpc>
              <a:spcBef>
                <a:spcPts val="1185"/>
              </a:spcBef>
            </a:pPr>
            <a:r>
              <a:rPr dirty="0" sz="2250" spc="55" b="1">
                <a:solidFill>
                  <a:srgbClr val="48585D"/>
                </a:solidFill>
                <a:latin typeface="Trebuchet MS"/>
                <a:cs typeface="Trebuchet MS"/>
              </a:rPr>
              <a:t>Высокая </a:t>
            </a:r>
            <a:r>
              <a:rPr dirty="0" sz="2250" spc="-10" b="1">
                <a:solidFill>
                  <a:srgbClr val="48585D"/>
                </a:solidFill>
                <a:latin typeface="Trebuchet MS"/>
                <a:cs typeface="Trebuchet MS"/>
              </a:rPr>
              <a:t>конверсия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586610" y="7023916"/>
            <a:ext cx="1955800" cy="178117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534670">
              <a:lnSpc>
                <a:spcPts val="2400"/>
              </a:lnSpc>
              <a:spcBef>
                <a:spcPts val="450"/>
              </a:spcBef>
            </a:pPr>
            <a:r>
              <a:rPr dirty="0" sz="2250" spc="70" b="1">
                <a:solidFill>
                  <a:srgbClr val="48585D"/>
                </a:solidFill>
                <a:latin typeface="Trebuchet MS"/>
                <a:cs typeface="Trebuchet MS"/>
              </a:rPr>
              <a:t>Скорость </a:t>
            </a:r>
            <a:r>
              <a:rPr dirty="0" sz="2250" spc="-10" b="1">
                <a:solidFill>
                  <a:srgbClr val="48585D"/>
                </a:solidFill>
                <a:latin typeface="Trebuchet MS"/>
                <a:cs typeface="Trebuchet MS"/>
              </a:rPr>
              <a:t>выхода</a:t>
            </a:r>
            <a:r>
              <a:rPr dirty="0" sz="2250" spc="5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5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250" spc="-10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50" spc="-10" b="1">
                <a:solidFill>
                  <a:srgbClr val="48585D"/>
                </a:solidFill>
                <a:latin typeface="Trebuchet MS"/>
                <a:cs typeface="Trebuchet MS"/>
              </a:rPr>
              <a:t>регион</a:t>
            </a:r>
            <a:endParaRPr sz="225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  <a:spcBef>
                <a:spcPts val="1495"/>
              </a:spcBef>
            </a:pPr>
            <a:r>
              <a:rPr dirty="0" sz="2250" spc="35" b="1">
                <a:solidFill>
                  <a:srgbClr val="48585D"/>
                </a:solidFill>
                <a:latin typeface="Trebuchet MS"/>
                <a:cs typeface="Trebuchet MS"/>
              </a:rPr>
              <a:t>Нативные </a:t>
            </a:r>
            <a:r>
              <a:rPr dirty="0" sz="2250" spc="40" b="1">
                <a:solidFill>
                  <a:srgbClr val="48585D"/>
                </a:solidFill>
                <a:latin typeface="Trebuchet MS"/>
                <a:cs typeface="Trebuchet MS"/>
              </a:rPr>
              <a:t>инструменты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3639993" y="8458717"/>
            <a:ext cx="53784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-20" b="1">
                <a:solidFill>
                  <a:srgbClr val="48585D"/>
                </a:solidFill>
                <a:latin typeface="Trebuchet MS"/>
                <a:cs typeface="Trebuchet MS"/>
              </a:rPr>
              <a:t>100%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-19" y="9345869"/>
            <a:ext cx="17418685" cy="845819"/>
            <a:chOff x="-19" y="9345869"/>
            <a:chExt cx="17418685" cy="845819"/>
          </a:xfrm>
        </p:grpSpPr>
        <p:sp>
          <p:nvSpPr>
            <p:cNvPr id="30" name="object 30" descr=""/>
            <p:cNvSpPr/>
            <p:nvPr/>
          </p:nvSpPr>
          <p:spPr>
            <a:xfrm>
              <a:off x="-19" y="9355394"/>
              <a:ext cx="17418685" cy="0"/>
            </a:xfrm>
            <a:custGeom>
              <a:avLst/>
              <a:gdLst/>
              <a:ahLst/>
              <a:cxnLst/>
              <a:rect l="l" t="t" r="r" b="b"/>
              <a:pathLst>
                <a:path w="17418685" h="0">
                  <a:moveTo>
                    <a:pt x="1741827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416" y="9498885"/>
              <a:ext cx="666654" cy="69254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040"/>
              </a:lnSpc>
            </a:pPr>
            <a:r>
              <a:rPr dirty="0" spc="-310"/>
              <a:t>11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35" name="object 3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9" y="9355394"/>
            <a:ext cx="13818235" cy="0"/>
          </a:xfrm>
          <a:custGeom>
            <a:avLst/>
            <a:gdLst/>
            <a:ahLst/>
            <a:cxnLst/>
            <a:rect l="l" t="t" r="r" b="b"/>
            <a:pathLst>
              <a:path w="13818235" h="0">
                <a:moveTo>
                  <a:pt x="0" y="0"/>
                </a:moveTo>
                <a:lnTo>
                  <a:pt x="13818035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3818015" y="4053687"/>
            <a:ext cx="3600450" cy="6229350"/>
            <a:chOff x="13818015" y="4053687"/>
            <a:chExt cx="3600450" cy="6229350"/>
          </a:xfrm>
        </p:grpSpPr>
        <p:sp>
          <p:nvSpPr>
            <p:cNvPr id="4" name="object 4" descr=""/>
            <p:cNvSpPr/>
            <p:nvPr/>
          </p:nvSpPr>
          <p:spPr>
            <a:xfrm>
              <a:off x="14056140" y="9355394"/>
              <a:ext cx="3362325" cy="0"/>
            </a:xfrm>
            <a:custGeom>
              <a:avLst/>
              <a:gdLst/>
              <a:ahLst/>
              <a:cxnLst/>
              <a:rect l="l" t="t" r="r" b="b"/>
              <a:pathLst>
                <a:path w="3362325" h="0">
                  <a:moveTo>
                    <a:pt x="0" y="0"/>
                  </a:moveTo>
                  <a:lnTo>
                    <a:pt x="3362111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18015" y="4053687"/>
              <a:ext cx="3438540" cy="6229349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13" name="object 13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7662774" y="9454189"/>
            <a:ext cx="37655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100" b="1">
                <a:solidFill>
                  <a:srgbClr val="48585D"/>
                </a:solidFill>
                <a:latin typeface="Trebuchet MS"/>
                <a:cs typeface="Trebuchet MS"/>
              </a:rPr>
              <a:t>12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3032" rIns="0" bIns="0" rtlCol="0" vert="horz">
            <a:spAutoFit/>
          </a:bodyPr>
          <a:lstStyle/>
          <a:p>
            <a:pPr marL="341630">
              <a:lnSpc>
                <a:spcPts val="7155"/>
              </a:lnSpc>
              <a:spcBef>
                <a:spcPts val="105"/>
              </a:spcBef>
            </a:pPr>
            <a:r>
              <a:rPr dirty="0" spc="265"/>
              <a:t>ВМЕСТЕ</a:t>
            </a:r>
          </a:p>
          <a:p>
            <a:pPr marL="341630" marR="5080">
              <a:lnSpc>
                <a:spcPts val="6570"/>
              </a:lnSpc>
              <a:spcBef>
                <a:spcPts val="605"/>
              </a:spcBef>
            </a:pPr>
            <a:r>
              <a:rPr dirty="0" spc="509"/>
              <a:t>МЫ</a:t>
            </a:r>
            <a:r>
              <a:rPr dirty="0" spc="-555"/>
              <a:t> </a:t>
            </a:r>
            <a:r>
              <a:rPr dirty="0" spc="465"/>
              <a:t>СМОЖЕМ </a:t>
            </a:r>
            <a:r>
              <a:rPr dirty="0" spc="380"/>
              <a:t>СПАСТИ</a:t>
            </a:r>
            <a:r>
              <a:rPr dirty="0" spc="-535"/>
              <a:t> </a:t>
            </a:r>
            <a:r>
              <a:rPr dirty="0" spc="300"/>
              <a:t>ТЫСЯЧИ </a:t>
            </a:r>
            <a:r>
              <a:rPr dirty="0" spc="-10"/>
              <a:t>ДЕТЕЙ!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22275">
              <a:lnSpc>
                <a:spcPts val="2890"/>
              </a:lnSpc>
              <a:spcBef>
                <a:spcPts val="105"/>
              </a:spcBef>
            </a:pPr>
            <a:r>
              <a:rPr dirty="0" spc="140"/>
              <a:t>Мы</a:t>
            </a:r>
            <a:r>
              <a:rPr dirty="0" spc="-160"/>
              <a:t> </a:t>
            </a:r>
            <a:r>
              <a:rPr dirty="0" spc="105"/>
              <a:t>с</a:t>
            </a:r>
            <a:r>
              <a:rPr dirty="0" spc="-155"/>
              <a:t> </a:t>
            </a:r>
            <a:r>
              <a:rPr dirty="0" spc="45"/>
              <a:t>пониманием</a:t>
            </a:r>
            <a:r>
              <a:rPr dirty="0" spc="-160"/>
              <a:t> </a:t>
            </a:r>
            <a:r>
              <a:rPr dirty="0"/>
              <a:t>и</a:t>
            </a:r>
            <a:r>
              <a:rPr dirty="0" spc="-155"/>
              <a:t> </a:t>
            </a:r>
            <a:r>
              <a:rPr dirty="0" spc="45"/>
              <a:t>уважением</a:t>
            </a:r>
            <a:r>
              <a:rPr dirty="0" spc="-160"/>
              <a:t> </a:t>
            </a:r>
            <a:r>
              <a:rPr dirty="0" spc="50"/>
              <a:t>относимся</a:t>
            </a:r>
          </a:p>
          <a:p>
            <a:pPr marL="422275" marR="5080">
              <a:lnSpc>
                <a:spcPts val="2840"/>
              </a:lnSpc>
              <a:spcBef>
                <a:spcPts val="125"/>
              </a:spcBef>
            </a:pPr>
            <a:r>
              <a:rPr dirty="0" spc="10"/>
              <a:t>к</a:t>
            </a:r>
            <a:r>
              <a:rPr dirty="0" spc="-20"/>
              <a:t> </a:t>
            </a:r>
            <a:r>
              <a:rPr dirty="0" spc="10"/>
              <a:t>тому,</a:t>
            </a:r>
            <a:r>
              <a:rPr dirty="0" spc="-20"/>
              <a:t> </a:t>
            </a:r>
            <a:r>
              <a:rPr dirty="0" spc="55"/>
              <a:t>что</a:t>
            </a:r>
            <a:r>
              <a:rPr dirty="0" spc="-15"/>
              <a:t> </a:t>
            </a:r>
            <a:r>
              <a:rPr dirty="0" spc="10"/>
              <a:t>ежедневно</a:t>
            </a:r>
            <a:r>
              <a:rPr dirty="0" spc="-20"/>
              <a:t> </a:t>
            </a:r>
            <a:r>
              <a:rPr dirty="0" spc="10"/>
              <a:t>неравнодушные</a:t>
            </a:r>
            <a:r>
              <a:rPr dirty="0" spc="-20"/>
              <a:t> </a:t>
            </a:r>
            <a:r>
              <a:rPr dirty="0" spc="35"/>
              <a:t>люди</a:t>
            </a:r>
            <a:r>
              <a:rPr dirty="0" spc="610"/>
              <a:t> </a:t>
            </a:r>
            <a:r>
              <a:rPr dirty="0"/>
              <a:t>и</a:t>
            </a:r>
            <a:r>
              <a:rPr dirty="0" spc="45"/>
              <a:t> </a:t>
            </a:r>
            <a:r>
              <a:rPr dirty="0"/>
              <a:t>представители</a:t>
            </a:r>
            <a:r>
              <a:rPr dirty="0" spc="45"/>
              <a:t> </a:t>
            </a:r>
            <a:r>
              <a:rPr dirty="0" spc="50"/>
              <a:t>бизнеса</a:t>
            </a:r>
            <a:r>
              <a:rPr dirty="0" spc="45"/>
              <a:t> </a:t>
            </a:r>
            <a:r>
              <a:rPr dirty="0"/>
              <a:t>находят</a:t>
            </a:r>
            <a:r>
              <a:rPr dirty="0" spc="45"/>
              <a:t> </a:t>
            </a:r>
            <a:r>
              <a:rPr dirty="0" spc="60"/>
              <a:t>возможным </a:t>
            </a:r>
            <a:r>
              <a:rPr dirty="0" spc="50"/>
              <a:t>помогать</a:t>
            </a:r>
            <a:r>
              <a:rPr dirty="0" spc="-20"/>
              <a:t> </a:t>
            </a:r>
            <a:r>
              <a:rPr dirty="0"/>
              <a:t>конкретным</a:t>
            </a:r>
            <a:r>
              <a:rPr dirty="0" spc="-20"/>
              <a:t> </a:t>
            </a:r>
            <a:r>
              <a:rPr dirty="0" spc="-10"/>
              <a:t>детям,</a:t>
            </a:r>
            <a:r>
              <a:rPr dirty="0" spc="-20"/>
              <a:t> </a:t>
            </a:r>
            <a:r>
              <a:rPr dirty="0" spc="40"/>
              <a:t>оказавшимся</a:t>
            </a:r>
          </a:p>
          <a:p>
            <a:pPr marL="422275">
              <a:lnSpc>
                <a:spcPts val="2760"/>
              </a:lnSpc>
            </a:pPr>
            <a:r>
              <a:rPr dirty="0"/>
              <a:t>в</a:t>
            </a:r>
            <a:r>
              <a:rPr dirty="0" spc="-15"/>
              <a:t> </a:t>
            </a:r>
            <a:r>
              <a:rPr dirty="0" spc="60"/>
              <a:t>сложной</a:t>
            </a:r>
            <a:r>
              <a:rPr dirty="0" spc="-10"/>
              <a:t> </a:t>
            </a:r>
            <a:r>
              <a:rPr dirty="0"/>
              <a:t>жизненной</a:t>
            </a:r>
            <a:r>
              <a:rPr dirty="0" spc="-10"/>
              <a:t> ситуации.</a:t>
            </a:r>
          </a:p>
          <a:p>
            <a:pPr>
              <a:lnSpc>
                <a:spcPct val="100000"/>
              </a:lnSpc>
              <a:spcBef>
                <a:spcPts val="710"/>
              </a:spcBef>
            </a:pPr>
          </a:p>
          <a:p>
            <a:pPr marL="12700" marR="1936114">
              <a:lnSpc>
                <a:spcPts val="3200"/>
              </a:lnSpc>
            </a:pPr>
            <a:r>
              <a:rPr dirty="0" sz="2750" spc="100" b="1">
                <a:latin typeface="Trebuchet MS"/>
                <a:cs typeface="Trebuchet MS"/>
              </a:rPr>
              <a:t>ВМЕСТЕ</a:t>
            </a:r>
            <a:r>
              <a:rPr dirty="0" sz="2750" spc="-204" b="1">
                <a:latin typeface="Trebuchet MS"/>
                <a:cs typeface="Trebuchet MS"/>
              </a:rPr>
              <a:t> </a:t>
            </a:r>
            <a:r>
              <a:rPr dirty="0" sz="2750" spc="285" b="1">
                <a:latin typeface="Trebuchet MS"/>
                <a:cs typeface="Trebuchet MS"/>
              </a:rPr>
              <a:t>С</a:t>
            </a:r>
            <a:r>
              <a:rPr dirty="0" sz="2750" spc="-204" b="1">
                <a:latin typeface="Trebuchet MS"/>
                <a:cs typeface="Trebuchet MS"/>
              </a:rPr>
              <a:t> </a:t>
            </a:r>
            <a:r>
              <a:rPr dirty="0" sz="2750" spc="125" b="1">
                <a:latin typeface="Trebuchet MS"/>
                <a:cs typeface="Trebuchet MS"/>
              </a:rPr>
              <a:t>«ЗАСТУПНИКОМ» </a:t>
            </a:r>
            <a:r>
              <a:rPr dirty="0" sz="2750" spc="114" b="1">
                <a:latin typeface="Trebuchet MS"/>
                <a:cs typeface="Trebuchet MS"/>
              </a:rPr>
              <a:t>ВЫ</a:t>
            </a:r>
            <a:r>
              <a:rPr dirty="0" sz="2750" spc="-195" b="1">
                <a:latin typeface="Trebuchet MS"/>
                <a:cs typeface="Trebuchet MS"/>
              </a:rPr>
              <a:t> </a:t>
            </a:r>
            <a:r>
              <a:rPr dirty="0" sz="2750" spc="80" b="1">
                <a:latin typeface="Trebuchet MS"/>
                <a:cs typeface="Trebuchet MS"/>
              </a:rPr>
              <a:t>МОЖЕТЕ</a:t>
            </a:r>
            <a:r>
              <a:rPr dirty="0" sz="2750" spc="-190" b="1">
                <a:latin typeface="Trebuchet MS"/>
                <a:cs typeface="Trebuchet MS"/>
              </a:rPr>
              <a:t> </a:t>
            </a:r>
            <a:r>
              <a:rPr dirty="0" sz="2750" spc="160" b="1">
                <a:latin typeface="Trebuchet MS"/>
                <a:cs typeface="Trebuchet MS"/>
              </a:rPr>
              <a:t>ПОМОЧЬ</a:t>
            </a:r>
            <a:r>
              <a:rPr dirty="0" sz="2750" spc="-195" b="1">
                <a:latin typeface="Trebuchet MS"/>
                <a:cs typeface="Trebuchet MS"/>
              </a:rPr>
              <a:t> </a:t>
            </a:r>
            <a:r>
              <a:rPr dirty="0" sz="2750" spc="135" b="1">
                <a:latin typeface="Trebuchet MS"/>
                <a:cs typeface="Trebuchet MS"/>
              </a:rPr>
              <a:t>СПАСТИ </a:t>
            </a:r>
            <a:r>
              <a:rPr dirty="0" sz="2750" spc="100" b="1">
                <a:latin typeface="Trebuchet MS"/>
                <a:cs typeface="Trebuchet MS"/>
              </a:rPr>
              <a:t>ТЫСЯЧИ</a:t>
            </a:r>
            <a:r>
              <a:rPr dirty="0" sz="2750" spc="-190" b="1">
                <a:latin typeface="Trebuchet MS"/>
                <a:cs typeface="Trebuchet MS"/>
              </a:rPr>
              <a:t> </a:t>
            </a:r>
            <a:r>
              <a:rPr dirty="0" sz="2750" spc="-10" b="1">
                <a:latin typeface="Trebuchet MS"/>
                <a:cs typeface="Trebuchet MS"/>
              </a:rPr>
              <a:t>ДЕТЕЙ!</a:t>
            </a:r>
            <a:endParaRPr sz="2750">
              <a:latin typeface="Trebuchet MS"/>
              <a:cs typeface="Trebuchet M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908023" y="0"/>
            <a:ext cx="9380220" cy="10287000"/>
            <a:chOff x="8908023" y="0"/>
            <a:chExt cx="9380220" cy="1028700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8175" y="0"/>
              <a:ext cx="4905359" cy="1028596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37071" y="0"/>
              <a:ext cx="3324209" cy="40510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4056135" y="3934616"/>
              <a:ext cx="4232275" cy="238125"/>
            </a:xfrm>
            <a:custGeom>
              <a:avLst/>
              <a:gdLst/>
              <a:ahLst/>
              <a:cxnLst/>
              <a:rect l="l" t="t" r="r" b="b"/>
              <a:pathLst>
                <a:path w="4232275" h="238125">
                  <a:moveTo>
                    <a:pt x="4231864" y="0"/>
                  </a:moveTo>
                  <a:lnTo>
                    <a:pt x="4231864" y="238125"/>
                  </a:lnTo>
                  <a:lnTo>
                    <a:pt x="0" y="238125"/>
                  </a:lnTo>
                  <a:lnTo>
                    <a:pt x="0" y="0"/>
                  </a:lnTo>
                  <a:lnTo>
                    <a:pt x="4231864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908021" y="0"/>
              <a:ext cx="5148580" cy="10287635"/>
            </a:xfrm>
            <a:custGeom>
              <a:avLst/>
              <a:gdLst/>
              <a:ahLst/>
              <a:cxnLst/>
              <a:rect l="l" t="t" r="r" b="b"/>
              <a:pathLst>
                <a:path w="5148580" h="10287635">
                  <a:moveTo>
                    <a:pt x="5148110" y="0"/>
                  </a:moveTo>
                  <a:lnTo>
                    <a:pt x="4909985" y="0"/>
                  </a:lnTo>
                  <a:lnTo>
                    <a:pt x="4909985" y="6899834"/>
                  </a:lnTo>
                  <a:lnTo>
                    <a:pt x="0" y="6899834"/>
                  </a:lnTo>
                  <a:lnTo>
                    <a:pt x="0" y="7137971"/>
                  </a:lnTo>
                  <a:lnTo>
                    <a:pt x="4909985" y="7137971"/>
                  </a:lnTo>
                  <a:lnTo>
                    <a:pt x="4909985" y="10287013"/>
                  </a:lnTo>
                  <a:lnTo>
                    <a:pt x="5148110" y="10287013"/>
                  </a:lnTo>
                  <a:lnTo>
                    <a:pt x="5148110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714179" y="5115671"/>
            <a:ext cx="142875" cy="1839595"/>
          </a:xfrm>
          <a:custGeom>
            <a:avLst/>
            <a:gdLst/>
            <a:ahLst/>
            <a:cxnLst/>
            <a:rect l="l" t="t" r="r" b="b"/>
            <a:pathLst>
              <a:path w="142875" h="1839595">
                <a:moveTo>
                  <a:pt x="142875" y="0"/>
                </a:moveTo>
                <a:lnTo>
                  <a:pt x="142875" y="1839039"/>
                </a:lnTo>
                <a:lnTo>
                  <a:pt x="0" y="1839039"/>
                </a:lnTo>
                <a:lnTo>
                  <a:pt x="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616309" y="9635602"/>
            <a:ext cx="304101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85" b="1">
                <a:solidFill>
                  <a:srgbClr val="D9A56F"/>
                </a:solidFill>
                <a:latin typeface="Trebuchet MS"/>
                <a:cs typeface="Trebuchet MS"/>
              </a:rPr>
              <a:t>ЗОЛОТОЙ</a:t>
            </a:r>
            <a:r>
              <a:rPr dirty="0" sz="1850" spc="-145" b="1">
                <a:solidFill>
                  <a:srgbClr val="D9A56F"/>
                </a:solidFill>
                <a:latin typeface="Trebuchet MS"/>
                <a:cs typeface="Trebuchet MS"/>
              </a:rPr>
              <a:t> </a:t>
            </a:r>
            <a:r>
              <a:rPr dirty="0" sz="1850" spc="105" b="1">
                <a:solidFill>
                  <a:srgbClr val="D9A56F"/>
                </a:solidFill>
                <a:latin typeface="Trebuchet MS"/>
                <a:cs typeface="Trebuchet MS"/>
              </a:rPr>
              <a:t>МЕДВЕЖОНОК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30517" y="9628645"/>
            <a:ext cx="147129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D9A56F"/>
                </a:solidFill>
                <a:latin typeface="Trebuchet MS"/>
                <a:cs typeface="Trebuchet MS"/>
              </a:rPr>
              <a:t>kidsaward.ru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0286999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71218" cy="102869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2654" y="272176"/>
              <a:ext cx="8296290" cy="10014813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75528" y="3606332"/>
              <a:ext cx="1752599" cy="1752599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49643" y="3604307"/>
              <a:ext cx="1753022" cy="1753022"/>
            </a:xfrm>
            <a:prstGeom prst="rect">
              <a:avLst/>
            </a:prstGeom>
          </p:spPr>
        </p:pic>
        <p:pic>
          <p:nvPicPr>
            <p:cNvPr id="9" name="object 9" descr="">
              <a:hlinkClick r:id="rId5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6290" y="5599084"/>
              <a:ext cx="1751093" cy="51434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1223081" y="5627212"/>
            <a:ext cx="5695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до</a:t>
            </a:r>
            <a:r>
              <a:rPr dirty="0" sz="800" spc="75" b="1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ступно</a:t>
            </a:r>
            <a:r>
              <a:rPr dirty="0" sz="800" spc="60" b="1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в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661301" y="1627348"/>
            <a:ext cx="7626984" cy="6510020"/>
            <a:chOff x="10661301" y="1627348"/>
            <a:chExt cx="7626984" cy="6510020"/>
          </a:xfrm>
        </p:grpSpPr>
        <p:pic>
          <p:nvPicPr>
            <p:cNvPr id="12" name="object 12" descr="">
              <a:hlinkClick r:id="rId7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42637" y="5590606"/>
              <a:ext cx="1658937" cy="53668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675588" y="6419702"/>
              <a:ext cx="3814445" cy="0"/>
            </a:xfrm>
            <a:custGeom>
              <a:avLst/>
              <a:gdLst/>
              <a:ahLst/>
              <a:cxnLst/>
              <a:rect l="l" t="t" r="r" b="b"/>
              <a:pathLst>
                <a:path w="3814444" h="0">
                  <a:moveTo>
                    <a:pt x="0" y="0"/>
                  </a:moveTo>
                  <a:lnTo>
                    <a:pt x="381423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827334" y="1748574"/>
              <a:ext cx="2930525" cy="6176010"/>
            </a:xfrm>
            <a:custGeom>
              <a:avLst/>
              <a:gdLst/>
              <a:ahLst/>
              <a:cxnLst/>
              <a:rect l="l" t="t" r="r" b="b"/>
              <a:pathLst>
                <a:path w="2930525" h="6176009">
                  <a:moveTo>
                    <a:pt x="2549192" y="6175677"/>
                  </a:moveTo>
                  <a:lnTo>
                    <a:pt x="380997" y="6175677"/>
                  </a:lnTo>
                  <a:lnTo>
                    <a:pt x="330920" y="6172372"/>
                  </a:lnTo>
                  <a:lnTo>
                    <a:pt x="282126" y="6162623"/>
                  </a:lnTo>
                  <a:lnTo>
                    <a:pt x="235204" y="6146675"/>
                  </a:lnTo>
                  <a:lnTo>
                    <a:pt x="190746" y="6124773"/>
                  </a:lnTo>
                  <a:lnTo>
                    <a:pt x="149342" y="6097162"/>
                  </a:lnTo>
                  <a:lnTo>
                    <a:pt x="111584" y="6064089"/>
                  </a:lnTo>
                  <a:lnTo>
                    <a:pt x="78511" y="6026332"/>
                  </a:lnTo>
                  <a:lnTo>
                    <a:pt x="50901" y="5984928"/>
                  </a:lnTo>
                  <a:lnTo>
                    <a:pt x="28999" y="5940470"/>
                  </a:lnTo>
                  <a:lnTo>
                    <a:pt x="13051" y="5893548"/>
                  </a:lnTo>
                  <a:lnTo>
                    <a:pt x="3301" y="5844753"/>
                  </a:lnTo>
                  <a:lnTo>
                    <a:pt x="0" y="5794712"/>
                  </a:lnTo>
                  <a:lnTo>
                    <a:pt x="0" y="380964"/>
                  </a:lnTo>
                  <a:lnTo>
                    <a:pt x="3301" y="330919"/>
                  </a:lnTo>
                  <a:lnTo>
                    <a:pt x="13051" y="282121"/>
                  </a:lnTo>
                  <a:lnTo>
                    <a:pt x="28999" y="235198"/>
                  </a:lnTo>
                  <a:lnTo>
                    <a:pt x="50901" y="190740"/>
                  </a:lnTo>
                  <a:lnTo>
                    <a:pt x="78511" y="149341"/>
                  </a:lnTo>
                  <a:lnTo>
                    <a:pt x="111584" y="111593"/>
                  </a:lnTo>
                  <a:lnTo>
                    <a:pt x="149342" y="78517"/>
                  </a:lnTo>
                  <a:lnTo>
                    <a:pt x="190746" y="50905"/>
                  </a:lnTo>
                  <a:lnTo>
                    <a:pt x="235204" y="29002"/>
                  </a:lnTo>
                  <a:lnTo>
                    <a:pt x="282126" y="13053"/>
                  </a:lnTo>
                  <a:lnTo>
                    <a:pt x="330920" y="3304"/>
                  </a:lnTo>
                  <a:lnTo>
                    <a:pt x="380997" y="0"/>
                  </a:lnTo>
                  <a:lnTo>
                    <a:pt x="2549192" y="0"/>
                  </a:lnTo>
                  <a:lnTo>
                    <a:pt x="2599270" y="3304"/>
                  </a:lnTo>
                  <a:lnTo>
                    <a:pt x="2648070" y="13053"/>
                  </a:lnTo>
                  <a:lnTo>
                    <a:pt x="2694997" y="29002"/>
                  </a:lnTo>
                  <a:lnTo>
                    <a:pt x="2739457" y="50905"/>
                  </a:lnTo>
                  <a:lnTo>
                    <a:pt x="2780857" y="78517"/>
                  </a:lnTo>
                  <a:lnTo>
                    <a:pt x="2818604" y="111593"/>
                  </a:lnTo>
                  <a:lnTo>
                    <a:pt x="2851677" y="149341"/>
                  </a:lnTo>
                  <a:lnTo>
                    <a:pt x="2879288" y="190740"/>
                  </a:lnTo>
                  <a:lnTo>
                    <a:pt x="2901190" y="235198"/>
                  </a:lnTo>
                  <a:lnTo>
                    <a:pt x="2917138" y="282121"/>
                  </a:lnTo>
                  <a:lnTo>
                    <a:pt x="2926887" y="330919"/>
                  </a:lnTo>
                  <a:lnTo>
                    <a:pt x="2930189" y="380964"/>
                  </a:lnTo>
                  <a:lnTo>
                    <a:pt x="2930189" y="5794712"/>
                  </a:lnTo>
                  <a:lnTo>
                    <a:pt x="2926887" y="5844753"/>
                  </a:lnTo>
                  <a:lnTo>
                    <a:pt x="2917138" y="5893548"/>
                  </a:lnTo>
                  <a:lnTo>
                    <a:pt x="2901190" y="5940470"/>
                  </a:lnTo>
                  <a:lnTo>
                    <a:pt x="2879288" y="5984928"/>
                  </a:lnTo>
                  <a:lnTo>
                    <a:pt x="2851677" y="6026332"/>
                  </a:lnTo>
                  <a:lnTo>
                    <a:pt x="2818604" y="6064089"/>
                  </a:lnTo>
                  <a:lnTo>
                    <a:pt x="2780857" y="6097162"/>
                  </a:lnTo>
                  <a:lnTo>
                    <a:pt x="2739457" y="6124773"/>
                  </a:lnTo>
                  <a:lnTo>
                    <a:pt x="2694997" y="6146675"/>
                  </a:lnTo>
                  <a:lnTo>
                    <a:pt x="2648070" y="6162623"/>
                  </a:lnTo>
                  <a:lnTo>
                    <a:pt x="2599270" y="6172372"/>
                  </a:lnTo>
                  <a:lnTo>
                    <a:pt x="2549192" y="6175677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10542" y="1627348"/>
              <a:ext cx="3977457" cy="65095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52203" y="2744397"/>
              <a:ext cx="3051631" cy="30480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5619819" y="5529059"/>
              <a:ext cx="88265" cy="192405"/>
            </a:xfrm>
            <a:custGeom>
              <a:avLst/>
              <a:gdLst/>
              <a:ahLst/>
              <a:cxnLst/>
              <a:rect l="l" t="t" r="r" b="b"/>
              <a:pathLst>
                <a:path w="88265" h="192404">
                  <a:moveTo>
                    <a:pt x="87655" y="0"/>
                  </a:moveTo>
                  <a:lnTo>
                    <a:pt x="0" y="0"/>
                  </a:lnTo>
                  <a:lnTo>
                    <a:pt x="0" y="24180"/>
                  </a:lnTo>
                  <a:lnTo>
                    <a:pt x="0" y="192214"/>
                  </a:lnTo>
                  <a:lnTo>
                    <a:pt x="27520" y="192214"/>
                  </a:lnTo>
                  <a:lnTo>
                    <a:pt x="27520" y="24180"/>
                  </a:lnTo>
                  <a:lnTo>
                    <a:pt x="60134" y="24180"/>
                  </a:lnTo>
                  <a:lnTo>
                    <a:pt x="60134" y="192214"/>
                  </a:lnTo>
                  <a:lnTo>
                    <a:pt x="87655" y="192214"/>
                  </a:lnTo>
                  <a:lnTo>
                    <a:pt x="87655" y="24180"/>
                  </a:lnTo>
                  <a:lnTo>
                    <a:pt x="87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26881" y="5526972"/>
              <a:ext cx="92680" cy="19616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39045" y="5528509"/>
              <a:ext cx="124097" cy="19305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982530" y="5526811"/>
              <a:ext cx="92649" cy="19632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094646" y="5528509"/>
              <a:ext cx="250551" cy="21694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07699" y="5526811"/>
              <a:ext cx="425473" cy="21921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52639" y="5528509"/>
              <a:ext cx="124034" cy="19292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5359451" y="4994147"/>
              <a:ext cx="178435" cy="363220"/>
            </a:xfrm>
            <a:custGeom>
              <a:avLst/>
              <a:gdLst/>
              <a:ahLst/>
              <a:cxnLst/>
              <a:rect l="l" t="t" r="r" b="b"/>
              <a:pathLst>
                <a:path w="178434" h="363220">
                  <a:moveTo>
                    <a:pt x="87043" y="362968"/>
                  </a:moveTo>
                  <a:lnTo>
                    <a:pt x="44274" y="352855"/>
                  </a:lnTo>
                  <a:lnTo>
                    <a:pt x="13207" y="323922"/>
                  </a:lnTo>
                  <a:lnTo>
                    <a:pt x="427" y="280912"/>
                  </a:lnTo>
                  <a:lnTo>
                    <a:pt x="0" y="271713"/>
                  </a:lnTo>
                  <a:lnTo>
                    <a:pt x="0" y="255514"/>
                  </a:lnTo>
                  <a:lnTo>
                    <a:pt x="55077" y="255514"/>
                  </a:lnTo>
                  <a:lnTo>
                    <a:pt x="55671" y="271713"/>
                  </a:lnTo>
                  <a:lnTo>
                    <a:pt x="55657" y="276120"/>
                  </a:lnTo>
                  <a:lnTo>
                    <a:pt x="56197" y="280457"/>
                  </a:lnTo>
                  <a:lnTo>
                    <a:pt x="82006" y="307502"/>
                  </a:lnTo>
                  <a:lnTo>
                    <a:pt x="87313" y="307297"/>
                  </a:lnTo>
                  <a:lnTo>
                    <a:pt x="120892" y="276464"/>
                  </a:lnTo>
                  <a:lnTo>
                    <a:pt x="122249" y="257458"/>
                  </a:lnTo>
                  <a:lnTo>
                    <a:pt x="122188" y="250739"/>
                  </a:lnTo>
                  <a:lnTo>
                    <a:pt x="122006" y="244202"/>
                  </a:lnTo>
                  <a:lnTo>
                    <a:pt x="121702" y="237867"/>
                  </a:lnTo>
                  <a:lnTo>
                    <a:pt x="121277" y="231755"/>
                  </a:lnTo>
                  <a:lnTo>
                    <a:pt x="121042" y="225431"/>
                  </a:lnTo>
                  <a:lnTo>
                    <a:pt x="94791" y="199300"/>
                  </a:lnTo>
                  <a:lnTo>
                    <a:pt x="89257" y="199789"/>
                  </a:lnTo>
                  <a:lnTo>
                    <a:pt x="67658" y="199789"/>
                  </a:lnTo>
                  <a:lnTo>
                    <a:pt x="67658" y="150112"/>
                  </a:lnTo>
                  <a:lnTo>
                    <a:pt x="90823" y="150112"/>
                  </a:lnTo>
                  <a:lnTo>
                    <a:pt x="96302" y="150206"/>
                  </a:lnTo>
                  <a:lnTo>
                    <a:pt x="101540" y="149126"/>
                  </a:lnTo>
                  <a:lnTo>
                    <a:pt x="121763" y="118361"/>
                  </a:lnTo>
                  <a:lnTo>
                    <a:pt x="122465" y="111234"/>
                  </a:lnTo>
                  <a:lnTo>
                    <a:pt x="118565" y="72398"/>
                  </a:lnTo>
                  <a:lnTo>
                    <a:pt x="96057" y="55173"/>
                  </a:lnTo>
                  <a:lnTo>
                    <a:pt x="90499" y="55401"/>
                  </a:lnTo>
                  <a:lnTo>
                    <a:pt x="85454" y="55189"/>
                  </a:lnTo>
                  <a:lnTo>
                    <a:pt x="60854" y="80995"/>
                  </a:lnTo>
                  <a:lnTo>
                    <a:pt x="59618" y="86889"/>
                  </a:lnTo>
                  <a:lnTo>
                    <a:pt x="58989" y="92847"/>
                  </a:lnTo>
                  <a:lnTo>
                    <a:pt x="58964" y="109344"/>
                  </a:lnTo>
                  <a:lnTo>
                    <a:pt x="3455" y="109344"/>
                  </a:lnTo>
                  <a:lnTo>
                    <a:pt x="3455" y="94441"/>
                  </a:lnTo>
                  <a:lnTo>
                    <a:pt x="4007" y="85666"/>
                  </a:lnTo>
                  <a:lnTo>
                    <a:pt x="17661" y="42416"/>
                  </a:lnTo>
                  <a:lnTo>
                    <a:pt x="48576" y="11735"/>
                  </a:lnTo>
                  <a:lnTo>
                    <a:pt x="89959" y="0"/>
                  </a:lnTo>
                  <a:lnTo>
                    <a:pt x="100202" y="285"/>
                  </a:lnTo>
                  <a:lnTo>
                    <a:pt x="137237" y="12050"/>
                  </a:lnTo>
                  <a:lnTo>
                    <a:pt x="166422" y="43981"/>
                  </a:lnTo>
                  <a:lnTo>
                    <a:pt x="177645" y="89017"/>
                  </a:lnTo>
                  <a:lnTo>
                    <a:pt x="177974" y="98652"/>
                  </a:lnTo>
                  <a:lnTo>
                    <a:pt x="177974" y="105132"/>
                  </a:lnTo>
                  <a:lnTo>
                    <a:pt x="171311" y="147212"/>
                  </a:lnTo>
                  <a:lnTo>
                    <a:pt x="145792" y="174140"/>
                  </a:lnTo>
                  <a:lnTo>
                    <a:pt x="152518" y="177292"/>
                  </a:lnTo>
                  <a:lnTo>
                    <a:pt x="176073" y="215362"/>
                  </a:lnTo>
                  <a:lnTo>
                    <a:pt x="178082" y="257458"/>
                  </a:lnTo>
                  <a:lnTo>
                    <a:pt x="177844" y="268095"/>
                  </a:lnTo>
                  <a:lnTo>
                    <a:pt x="170753" y="308584"/>
                  </a:lnTo>
                  <a:lnTo>
                    <a:pt x="144130" y="344954"/>
                  </a:lnTo>
                  <a:lnTo>
                    <a:pt x="108504" y="361124"/>
                  </a:lnTo>
                  <a:lnTo>
                    <a:pt x="97901" y="362665"/>
                  </a:lnTo>
                  <a:lnTo>
                    <a:pt x="87043" y="362968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5747467" y="4994160"/>
              <a:ext cx="1478280" cy="363220"/>
            </a:xfrm>
            <a:custGeom>
              <a:avLst/>
              <a:gdLst/>
              <a:ahLst/>
              <a:cxnLst/>
              <a:rect l="l" t="t" r="r" b="b"/>
              <a:pathLst>
                <a:path w="1478280" h="363220">
                  <a:moveTo>
                    <a:pt x="168148" y="86385"/>
                  </a:moveTo>
                  <a:lnTo>
                    <a:pt x="158394" y="44056"/>
                  </a:lnTo>
                  <a:lnTo>
                    <a:pt x="131533" y="13322"/>
                  </a:lnTo>
                  <a:lnTo>
                    <a:pt x="92824" y="114"/>
                  </a:lnTo>
                  <a:lnTo>
                    <a:pt x="84505" y="0"/>
                  </a:lnTo>
                  <a:lnTo>
                    <a:pt x="75704" y="317"/>
                  </a:lnTo>
                  <a:lnTo>
                    <a:pt x="35826" y="13792"/>
                  </a:lnTo>
                  <a:lnTo>
                    <a:pt x="9398" y="43192"/>
                  </a:lnTo>
                  <a:lnTo>
                    <a:pt x="0" y="83578"/>
                  </a:lnTo>
                  <a:lnTo>
                    <a:pt x="0" y="104914"/>
                  </a:lnTo>
                  <a:lnTo>
                    <a:pt x="58534" y="359232"/>
                  </a:lnTo>
                  <a:lnTo>
                    <a:pt x="85534" y="362686"/>
                  </a:lnTo>
                  <a:lnTo>
                    <a:pt x="93916" y="362292"/>
                  </a:lnTo>
                  <a:lnTo>
                    <a:pt x="131940" y="347776"/>
                  </a:lnTo>
                  <a:lnTo>
                    <a:pt x="158242" y="317792"/>
                  </a:lnTo>
                  <a:lnTo>
                    <a:pt x="168097" y="278676"/>
                  </a:lnTo>
                  <a:lnTo>
                    <a:pt x="112585" y="254368"/>
                  </a:lnTo>
                  <a:lnTo>
                    <a:pt x="112750" y="279781"/>
                  </a:lnTo>
                  <a:lnTo>
                    <a:pt x="111836" y="285178"/>
                  </a:lnTo>
                  <a:lnTo>
                    <a:pt x="72898" y="307403"/>
                  </a:lnTo>
                  <a:lnTo>
                    <a:pt x="65874" y="304380"/>
                  </a:lnTo>
                  <a:lnTo>
                    <a:pt x="57619" y="290677"/>
                  </a:lnTo>
                  <a:lnTo>
                    <a:pt x="55524" y="282587"/>
                  </a:lnTo>
                  <a:lnTo>
                    <a:pt x="55829" y="273862"/>
                  </a:lnTo>
                  <a:lnTo>
                    <a:pt x="55829" y="93954"/>
                  </a:lnTo>
                  <a:lnTo>
                    <a:pt x="72517" y="55499"/>
                  </a:lnTo>
                  <a:lnTo>
                    <a:pt x="84404" y="55499"/>
                  </a:lnTo>
                  <a:lnTo>
                    <a:pt x="93040" y="55156"/>
                  </a:lnTo>
                  <a:lnTo>
                    <a:pt x="112966" y="89471"/>
                  </a:lnTo>
                  <a:lnTo>
                    <a:pt x="112966" y="108851"/>
                  </a:lnTo>
                  <a:lnTo>
                    <a:pt x="168148" y="108851"/>
                  </a:lnTo>
                  <a:lnTo>
                    <a:pt x="168148" y="86385"/>
                  </a:lnTo>
                  <a:close/>
                </a:path>
                <a:path w="1478280" h="363220">
                  <a:moveTo>
                    <a:pt x="366102" y="2540"/>
                  </a:moveTo>
                  <a:lnTo>
                    <a:pt x="194017" y="2540"/>
                  </a:lnTo>
                  <a:lnTo>
                    <a:pt x="194017" y="55880"/>
                  </a:lnTo>
                  <a:lnTo>
                    <a:pt x="252272" y="55880"/>
                  </a:lnTo>
                  <a:lnTo>
                    <a:pt x="252272" y="359410"/>
                  </a:lnTo>
                  <a:lnTo>
                    <a:pt x="307784" y="359410"/>
                  </a:lnTo>
                  <a:lnTo>
                    <a:pt x="307784" y="55880"/>
                  </a:lnTo>
                  <a:lnTo>
                    <a:pt x="366102" y="55880"/>
                  </a:lnTo>
                  <a:lnTo>
                    <a:pt x="366102" y="2540"/>
                  </a:lnTo>
                  <a:close/>
                </a:path>
                <a:path w="1478280" h="363220">
                  <a:moveTo>
                    <a:pt x="591375" y="2959"/>
                  </a:moveTo>
                  <a:lnTo>
                    <a:pt x="532625" y="2959"/>
                  </a:lnTo>
                  <a:lnTo>
                    <a:pt x="496887" y="162585"/>
                  </a:lnTo>
                  <a:lnTo>
                    <a:pt x="451142" y="2959"/>
                  </a:lnTo>
                  <a:lnTo>
                    <a:pt x="392404" y="2959"/>
                  </a:lnTo>
                  <a:lnTo>
                    <a:pt x="469290" y="245948"/>
                  </a:lnTo>
                  <a:lnTo>
                    <a:pt x="463283" y="272491"/>
                  </a:lnTo>
                  <a:lnTo>
                    <a:pt x="440842" y="305206"/>
                  </a:lnTo>
                  <a:lnTo>
                    <a:pt x="436079" y="305777"/>
                  </a:lnTo>
                  <a:lnTo>
                    <a:pt x="430987" y="306692"/>
                  </a:lnTo>
                  <a:lnTo>
                    <a:pt x="425856" y="307174"/>
                  </a:lnTo>
                  <a:lnTo>
                    <a:pt x="414705" y="307238"/>
                  </a:lnTo>
                  <a:lnTo>
                    <a:pt x="414705" y="362686"/>
                  </a:lnTo>
                  <a:lnTo>
                    <a:pt x="424154" y="362686"/>
                  </a:lnTo>
                  <a:lnTo>
                    <a:pt x="431507" y="362585"/>
                  </a:lnTo>
                  <a:lnTo>
                    <a:pt x="473710" y="352323"/>
                  </a:lnTo>
                  <a:lnTo>
                    <a:pt x="502602" y="316687"/>
                  </a:lnTo>
                  <a:lnTo>
                    <a:pt x="517512" y="273494"/>
                  </a:lnTo>
                  <a:lnTo>
                    <a:pt x="591375" y="2959"/>
                  </a:lnTo>
                  <a:close/>
                </a:path>
                <a:path w="1478280" h="363220">
                  <a:moveTo>
                    <a:pt x="785558" y="2540"/>
                  </a:moveTo>
                  <a:lnTo>
                    <a:pt x="619937" y="2540"/>
                  </a:lnTo>
                  <a:lnTo>
                    <a:pt x="619937" y="52070"/>
                  </a:lnTo>
                  <a:lnTo>
                    <a:pt x="619937" y="359410"/>
                  </a:lnTo>
                  <a:lnTo>
                    <a:pt x="675398" y="359410"/>
                  </a:lnTo>
                  <a:lnTo>
                    <a:pt x="675398" y="52070"/>
                  </a:lnTo>
                  <a:lnTo>
                    <a:pt x="730046" y="52070"/>
                  </a:lnTo>
                  <a:lnTo>
                    <a:pt x="730046" y="359410"/>
                  </a:lnTo>
                  <a:lnTo>
                    <a:pt x="785558" y="359410"/>
                  </a:lnTo>
                  <a:lnTo>
                    <a:pt x="785558" y="52070"/>
                  </a:lnTo>
                  <a:lnTo>
                    <a:pt x="785558" y="2540"/>
                  </a:lnTo>
                  <a:close/>
                </a:path>
                <a:path w="1478280" h="363220">
                  <a:moveTo>
                    <a:pt x="1002779" y="2540"/>
                  </a:moveTo>
                  <a:lnTo>
                    <a:pt x="947267" y="2540"/>
                  </a:lnTo>
                  <a:lnTo>
                    <a:pt x="947267" y="153670"/>
                  </a:lnTo>
                  <a:lnTo>
                    <a:pt x="890193" y="153670"/>
                  </a:lnTo>
                  <a:lnTo>
                    <a:pt x="890193" y="2540"/>
                  </a:lnTo>
                  <a:lnTo>
                    <a:pt x="834694" y="2540"/>
                  </a:lnTo>
                  <a:lnTo>
                    <a:pt x="834694" y="153670"/>
                  </a:lnTo>
                  <a:lnTo>
                    <a:pt x="834694" y="203200"/>
                  </a:lnTo>
                  <a:lnTo>
                    <a:pt x="834694" y="359410"/>
                  </a:lnTo>
                  <a:lnTo>
                    <a:pt x="890193" y="359410"/>
                  </a:lnTo>
                  <a:lnTo>
                    <a:pt x="890193" y="203200"/>
                  </a:lnTo>
                  <a:lnTo>
                    <a:pt x="947267" y="203200"/>
                  </a:lnTo>
                  <a:lnTo>
                    <a:pt x="947267" y="359410"/>
                  </a:lnTo>
                  <a:lnTo>
                    <a:pt x="1002779" y="359410"/>
                  </a:lnTo>
                  <a:lnTo>
                    <a:pt x="1002779" y="203200"/>
                  </a:lnTo>
                  <a:lnTo>
                    <a:pt x="1002779" y="153670"/>
                  </a:lnTo>
                  <a:lnTo>
                    <a:pt x="1002779" y="2540"/>
                  </a:lnTo>
                  <a:close/>
                </a:path>
                <a:path w="1478280" h="363220">
                  <a:moveTo>
                    <a:pt x="1230706" y="2959"/>
                  </a:moveTo>
                  <a:lnTo>
                    <a:pt x="1175842" y="2959"/>
                  </a:lnTo>
                  <a:lnTo>
                    <a:pt x="1113155" y="219544"/>
                  </a:lnTo>
                  <a:lnTo>
                    <a:pt x="1113155" y="2959"/>
                  </a:lnTo>
                  <a:lnTo>
                    <a:pt x="1057643" y="2959"/>
                  </a:lnTo>
                  <a:lnTo>
                    <a:pt x="1057643" y="359778"/>
                  </a:lnTo>
                  <a:lnTo>
                    <a:pt x="1112558" y="359778"/>
                  </a:lnTo>
                  <a:lnTo>
                    <a:pt x="1175194" y="143624"/>
                  </a:lnTo>
                  <a:lnTo>
                    <a:pt x="1175194" y="359778"/>
                  </a:lnTo>
                  <a:lnTo>
                    <a:pt x="1230706" y="359778"/>
                  </a:lnTo>
                  <a:lnTo>
                    <a:pt x="1230706" y="2959"/>
                  </a:lnTo>
                  <a:close/>
                </a:path>
                <a:path w="1478280" h="363220">
                  <a:moveTo>
                    <a:pt x="1477797" y="2641"/>
                  </a:moveTo>
                  <a:lnTo>
                    <a:pt x="1411427" y="2959"/>
                  </a:lnTo>
                  <a:lnTo>
                    <a:pt x="1339189" y="153619"/>
                  </a:lnTo>
                  <a:lnTo>
                    <a:pt x="1339189" y="2959"/>
                  </a:lnTo>
                  <a:lnTo>
                    <a:pt x="1283677" y="2959"/>
                  </a:lnTo>
                  <a:lnTo>
                    <a:pt x="1283677" y="359778"/>
                  </a:lnTo>
                  <a:lnTo>
                    <a:pt x="1339189" y="359778"/>
                  </a:lnTo>
                  <a:lnTo>
                    <a:pt x="1339189" y="203187"/>
                  </a:lnTo>
                  <a:lnTo>
                    <a:pt x="1362837" y="203187"/>
                  </a:lnTo>
                  <a:lnTo>
                    <a:pt x="1407274" y="359778"/>
                  </a:lnTo>
                  <a:lnTo>
                    <a:pt x="1464030" y="359778"/>
                  </a:lnTo>
                  <a:lnTo>
                    <a:pt x="1402308" y="149301"/>
                  </a:lnTo>
                  <a:lnTo>
                    <a:pt x="1477797" y="2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558592" y="4997117"/>
              <a:ext cx="224790" cy="440055"/>
            </a:xfrm>
            <a:custGeom>
              <a:avLst/>
              <a:gdLst/>
              <a:ahLst/>
              <a:cxnLst/>
              <a:rect l="l" t="t" r="r" b="b"/>
              <a:pathLst>
                <a:path w="224790" h="440054">
                  <a:moveTo>
                    <a:pt x="55725" y="356813"/>
                  </a:moveTo>
                  <a:lnTo>
                    <a:pt x="0" y="356813"/>
                  </a:lnTo>
                  <a:lnTo>
                    <a:pt x="79699" y="0"/>
                  </a:lnTo>
                  <a:lnTo>
                    <a:pt x="124031" y="0"/>
                  </a:lnTo>
                  <a:lnTo>
                    <a:pt x="150218" y="114689"/>
                  </a:lnTo>
                  <a:lnTo>
                    <a:pt x="102486" y="114689"/>
                  </a:lnTo>
                  <a:lnTo>
                    <a:pt x="80401" y="228677"/>
                  </a:lnTo>
                  <a:lnTo>
                    <a:pt x="176245" y="228677"/>
                  </a:lnTo>
                  <a:lnTo>
                    <a:pt x="188241" y="281217"/>
                  </a:lnTo>
                  <a:lnTo>
                    <a:pt x="70520" y="281217"/>
                  </a:lnTo>
                  <a:lnTo>
                    <a:pt x="55725" y="356813"/>
                  </a:lnTo>
                  <a:close/>
                </a:path>
                <a:path w="224790" h="440054">
                  <a:moveTo>
                    <a:pt x="176245" y="228677"/>
                  </a:moveTo>
                  <a:lnTo>
                    <a:pt x="124841" y="228677"/>
                  </a:lnTo>
                  <a:lnTo>
                    <a:pt x="102486" y="114689"/>
                  </a:lnTo>
                  <a:lnTo>
                    <a:pt x="150218" y="114689"/>
                  </a:lnTo>
                  <a:lnTo>
                    <a:pt x="176245" y="228677"/>
                  </a:lnTo>
                  <a:close/>
                </a:path>
                <a:path w="224790" h="440054">
                  <a:moveTo>
                    <a:pt x="224412" y="439482"/>
                  </a:moveTo>
                  <a:lnTo>
                    <a:pt x="170738" y="439482"/>
                  </a:lnTo>
                  <a:lnTo>
                    <a:pt x="134992" y="281217"/>
                  </a:lnTo>
                  <a:lnTo>
                    <a:pt x="188241" y="281217"/>
                  </a:lnTo>
                  <a:lnTo>
                    <a:pt x="195037" y="310753"/>
                  </a:lnTo>
                  <a:lnTo>
                    <a:pt x="224412" y="439482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676900" y="3583472"/>
              <a:ext cx="1309761" cy="130975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5167243" y="6186007"/>
              <a:ext cx="2312035" cy="681355"/>
            </a:xfrm>
            <a:custGeom>
              <a:avLst/>
              <a:gdLst/>
              <a:ahLst/>
              <a:cxnLst/>
              <a:rect l="l" t="t" r="r" b="b"/>
              <a:pathLst>
                <a:path w="2312034" h="681354">
                  <a:moveTo>
                    <a:pt x="1971762" y="680922"/>
                  </a:moveTo>
                  <a:lnTo>
                    <a:pt x="340449" y="680922"/>
                  </a:lnTo>
                  <a:lnTo>
                    <a:pt x="294262" y="677814"/>
                  </a:lnTo>
                  <a:lnTo>
                    <a:pt x="249953" y="668761"/>
                  </a:lnTo>
                  <a:lnTo>
                    <a:pt x="207938" y="654167"/>
                  </a:lnTo>
                  <a:lnTo>
                    <a:pt x="168624" y="634439"/>
                  </a:lnTo>
                  <a:lnTo>
                    <a:pt x="132415" y="609983"/>
                  </a:lnTo>
                  <a:lnTo>
                    <a:pt x="99718" y="581203"/>
                  </a:lnTo>
                  <a:lnTo>
                    <a:pt x="70939" y="548507"/>
                  </a:lnTo>
                  <a:lnTo>
                    <a:pt x="46482" y="512298"/>
                  </a:lnTo>
                  <a:lnTo>
                    <a:pt x="26754" y="472984"/>
                  </a:lnTo>
                  <a:lnTo>
                    <a:pt x="12161" y="430969"/>
                  </a:lnTo>
                  <a:lnTo>
                    <a:pt x="3107" y="386659"/>
                  </a:lnTo>
                  <a:lnTo>
                    <a:pt x="0" y="340466"/>
                  </a:lnTo>
                  <a:lnTo>
                    <a:pt x="3107" y="294262"/>
                  </a:lnTo>
                  <a:lnTo>
                    <a:pt x="12161" y="249953"/>
                  </a:lnTo>
                  <a:lnTo>
                    <a:pt x="26754" y="207938"/>
                  </a:lnTo>
                  <a:lnTo>
                    <a:pt x="46482" y="168624"/>
                  </a:lnTo>
                  <a:lnTo>
                    <a:pt x="70939" y="132415"/>
                  </a:lnTo>
                  <a:lnTo>
                    <a:pt x="99718" y="99718"/>
                  </a:lnTo>
                  <a:lnTo>
                    <a:pt x="132415" y="70939"/>
                  </a:lnTo>
                  <a:lnTo>
                    <a:pt x="168624" y="46482"/>
                  </a:lnTo>
                  <a:lnTo>
                    <a:pt x="207938" y="26755"/>
                  </a:lnTo>
                  <a:lnTo>
                    <a:pt x="249953" y="12161"/>
                  </a:lnTo>
                  <a:lnTo>
                    <a:pt x="294262" y="3107"/>
                  </a:lnTo>
                  <a:lnTo>
                    <a:pt x="340459" y="0"/>
                  </a:lnTo>
                  <a:lnTo>
                    <a:pt x="1971752" y="0"/>
                  </a:lnTo>
                  <a:lnTo>
                    <a:pt x="2017949" y="3107"/>
                  </a:lnTo>
                  <a:lnTo>
                    <a:pt x="2062258" y="12161"/>
                  </a:lnTo>
                  <a:lnTo>
                    <a:pt x="2104273" y="26755"/>
                  </a:lnTo>
                  <a:lnTo>
                    <a:pt x="2143587" y="46482"/>
                  </a:lnTo>
                  <a:lnTo>
                    <a:pt x="2179796" y="70939"/>
                  </a:lnTo>
                  <a:lnTo>
                    <a:pt x="2212493" y="99718"/>
                  </a:lnTo>
                  <a:lnTo>
                    <a:pt x="2241272" y="132415"/>
                  </a:lnTo>
                  <a:lnTo>
                    <a:pt x="2265729" y="168624"/>
                  </a:lnTo>
                  <a:lnTo>
                    <a:pt x="2285456" y="207938"/>
                  </a:lnTo>
                  <a:lnTo>
                    <a:pt x="2300050" y="249953"/>
                  </a:lnTo>
                  <a:lnTo>
                    <a:pt x="2309104" y="294262"/>
                  </a:lnTo>
                  <a:lnTo>
                    <a:pt x="2311411" y="328561"/>
                  </a:lnTo>
                  <a:lnTo>
                    <a:pt x="2311411" y="352361"/>
                  </a:lnTo>
                  <a:lnTo>
                    <a:pt x="2300050" y="430969"/>
                  </a:lnTo>
                  <a:lnTo>
                    <a:pt x="2285456" y="472984"/>
                  </a:lnTo>
                  <a:lnTo>
                    <a:pt x="2265729" y="512298"/>
                  </a:lnTo>
                  <a:lnTo>
                    <a:pt x="2241272" y="548507"/>
                  </a:lnTo>
                  <a:lnTo>
                    <a:pt x="2212493" y="581203"/>
                  </a:lnTo>
                  <a:lnTo>
                    <a:pt x="2179796" y="609983"/>
                  </a:lnTo>
                  <a:lnTo>
                    <a:pt x="2143587" y="634439"/>
                  </a:lnTo>
                  <a:lnTo>
                    <a:pt x="2104273" y="654167"/>
                  </a:lnTo>
                  <a:lnTo>
                    <a:pt x="2062258" y="668761"/>
                  </a:lnTo>
                  <a:lnTo>
                    <a:pt x="2017949" y="677814"/>
                  </a:lnTo>
                  <a:lnTo>
                    <a:pt x="1971762" y="680922"/>
                  </a:lnTo>
                  <a:close/>
                </a:path>
              </a:pathLst>
            </a:custGeom>
            <a:solidFill>
              <a:srgbClr val="4AF7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5478222" y="6352900"/>
            <a:ext cx="169037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1B292F"/>
                </a:solidFill>
                <a:latin typeface="Trebuchet MS"/>
                <a:cs typeface="Trebuchet MS"/>
                <a:hlinkClick r:id="rId20"/>
              </a:rPr>
              <a:t>zastupnik.help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30326" y="916893"/>
            <a:ext cx="17273270" cy="8766175"/>
            <a:chOff x="630326" y="916893"/>
            <a:chExt cx="17273270" cy="8766175"/>
          </a:xfrm>
        </p:grpSpPr>
        <p:sp>
          <p:nvSpPr>
            <p:cNvPr id="31" name="object 31" descr=""/>
            <p:cNvSpPr/>
            <p:nvPr/>
          </p:nvSpPr>
          <p:spPr>
            <a:xfrm>
              <a:off x="10675498" y="8473287"/>
              <a:ext cx="7227570" cy="1209675"/>
            </a:xfrm>
            <a:custGeom>
              <a:avLst/>
              <a:gdLst/>
              <a:ahLst/>
              <a:cxnLst/>
              <a:rect l="l" t="t" r="r" b="b"/>
              <a:pathLst>
                <a:path w="7227569" h="1209675">
                  <a:moveTo>
                    <a:pt x="0" y="933419"/>
                  </a:moveTo>
                  <a:lnTo>
                    <a:pt x="0" y="276240"/>
                  </a:lnTo>
                  <a:lnTo>
                    <a:pt x="4449" y="226588"/>
                  </a:lnTo>
                  <a:lnTo>
                    <a:pt x="17279" y="179855"/>
                  </a:lnTo>
                  <a:lnTo>
                    <a:pt x="37709" y="136821"/>
                  </a:lnTo>
                  <a:lnTo>
                    <a:pt x="64959" y="98266"/>
                  </a:lnTo>
                  <a:lnTo>
                    <a:pt x="98248" y="64971"/>
                  </a:lnTo>
                  <a:lnTo>
                    <a:pt x="136798" y="37717"/>
                  </a:lnTo>
                  <a:lnTo>
                    <a:pt x="179828" y="17283"/>
                  </a:lnTo>
                  <a:lnTo>
                    <a:pt x="226559" y="4450"/>
                  </a:lnTo>
                  <a:lnTo>
                    <a:pt x="276207" y="0"/>
                  </a:lnTo>
                  <a:lnTo>
                    <a:pt x="6951300" y="0"/>
                  </a:lnTo>
                  <a:lnTo>
                    <a:pt x="7000958" y="4450"/>
                  </a:lnTo>
                  <a:lnTo>
                    <a:pt x="7047695" y="17283"/>
                  </a:lnTo>
                  <a:lnTo>
                    <a:pt x="7090731" y="37717"/>
                  </a:lnTo>
                  <a:lnTo>
                    <a:pt x="7129284" y="64971"/>
                  </a:lnTo>
                  <a:lnTo>
                    <a:pt x="7162577" y="98266"/>
                  </a:lnTo>
                  <a:lnTo>
                    <a:pt x="7189828" y="136821"/>
                  </a:lnTo>
                  <a:lnTo>
                    <a:pt x="7210258" y="179855"/>
                  </a:lnTo>
                  <a:lnTo>
                    <a:pt x="7223089" y="226588"/>
                  </a:lnTo>
                  <a:lnTo>
                    <a:pt x="7227538" y="276240"/>
                  </a:lnTo>
                  <a:lnTo>
                    <a:pt x="7227538" y="933419"/>
                  </a:lnTo>
                  <a:lnTo>
                    <a:pt x="7223089" y="983069"/>
                  </a:lnTo>
                  <a:lnTo>
                    <a:pt x="7210258" y="1029800"/>
                  </a:lnTo>
                  <a:lnTo>
                    <a:pt x="7189828" y="1072830"/>
                  </a:lnTo>
                  <a:lnTo>
                    <a:pt x="7162577" y="1111380"/>
                  </a:lnTo>
                  <a:lnTo>
                    <a:pt x="7129284" y="1144669"/>
                  </a:lnTo>
                  <a:lnTo>
                    <a:pt x="7090731" y="1171919"/>
                  </a:lnTo>
                  <a:lnTo>
                    <a:pt x="7047695" y="1192349"/>
                  </a:lnTo>
                  <a:lnTo>
                    <a:pt x="7000958" y="1205179"/>
                  </a:lnTo>
                  <a:lnTo>
                    <a:pt x="6951298" y="1209628"/>
                  </a:lnTo>
                  <a:lnTo>
                    <a:pt x="276209" y="1209628"/>
                  </a:lnTo>
                  <a:lnTo>
                    <a:pt x="226559" y="1205179"/>
                  </a:lnTo>
                  <a:lnTo>
                    <a:pt x="179828" y="1192349"/>
                  </a:lnTo>
                  <a:lnTo>
                    <a:pt x="136798" y="1171919"/>
                  </a:lnTo>
                  <a:lnTo>
                    <a:pt x="98248" y="1144669"/>
                  </a:lnTo>
                  <a:lnTo>
                    <a:pt x="64959" y="1111380"/>
                  </a:lnTo>
                  <a:lnTo>
                    <a:pt x="37709" y="1072830"/>
                  </a:lnTo>
                  <a:lnTo>
                    <a:pt x="17279" y="1029800"/>
                  </a:lnTo>
                  <a:lnTo>
                    <a:pt x="4449" y="983069"/>
                  </a:lnTo>
                  <a:lnTo>
                    <a:pt x="0" y="933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>
              <a:hlinkClick r:id="rId21"/>
            </p:cNvPr>
            <p:cNvSpPr/>
            <p:nvPr/>
          </p:nvSpPr>
          <p:spPr>
            <a:xfrm>
              <a:off x="16864394" y="8703170"/>
              <a:ext cx="768985" cy="762000"/>
            </a:xfrm>
            <a:custGeom>
              <a:avLst/>
              <a:gdLst/>
              <a:ahLst/>
              <a:cxnLst/>
              <a:rect l="l" t="t" r="r" b="b"/>
              <a:pathLst>
                <a:path w="768984" h="762000">
                  <a:moveTo>
                    <a:pt x="768604" y="111899"/>
                  </a:moveTo>
                  <a:lnTo>
                    <a:pt x="759802" y="68351"/>
                  </a:lnTo>
                  <a:lnTo>
                    <a:pt x="735825" y="32778"/>
                  </a:lnTo>
                  <a:lnTo>
                    <a:pt x="700252" y="8801"/>
                  </a:lnTo>
                  <a:lnTo>
                    <a:pt x="656704" y="0"/>
                  </a:lnTo>
                  <a:lnTo>
                    <a:pt x="111899" y="0"/>
                  </a:lnTo>
                  <a:lnTo>
                    <a:pt x="68338" y="8801"/>
                  </a:lnTo>
                  <a:lnTo>
                    <a:pt x="32778" y="32778"/>
                  </a:lnTo>
                  <a:lnTo>
                    <a:pt x="8788" y="68351"/>
                  </a:lnTo>
                  <a:lnTo>
                    <a:pt x="0" y="111899"/>
                  </a:lnTo>
                  <a:lnTo>
                    <a:pt x="0" y="652780"/>
                  </a:lnTo>
                  <a:lnTo>
                    <a:pt x="8788" y="696341"/>
                  </a:lnTo>
                  <a:lnTo>
                    <a:pt x="32778" y="731913"/>
                  </a:lnTo>
                  <a:lnTo>
                    <a:pt x="68338" y="755891"/>
                  </a:lnTo>
                  <a:lnTo>
                    <a:pt x="98628" y="762000"/>
                  </a:lnTo>
                  <a:lnTo>
                    <a:pt x="669975" y="762000"/>
                  </a:lnTo>
                  <a:lnTo>
                    <a:pt x="700252" y="755891"/>
                  </a:lnTo>
                  <a:lnTo>
                    <a:pt x="735825" y="731913"/>
                  </a:lnTo>
                  <a:lnTo>
                    <a:pt x="759802" y="696341"/>
                  </a:lnTo>
                  <a:lnTo>
                    <a:pt x="768604" y="652780"/>
                  </a:lnTo>
                  <a:lnTo>
                    <a:pt x="768604" y="111899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>
              <a:hlinkClick r:id="rId21"/>
            </p:cNvPr>
            <p:cNvSpPr/>
            <p:nvPr/>
          </p:nvSpPr>
          <p:spPr>
            <a:xfrm>
              <a:off x="17091216" y="8817457"/>
              <a:ext cx="309880" cy="532765"/>
            </a:xfrm>
            <a:custGeom>
              <a:avLst/>
              <a:gdLst/>
              <a:ahLst/>
              <a:cxnLst/>
              <a:rect l="l" t="t" r="r" b="b"/>
              <a:pathLst>
                <a:path w="309880" h="532765">
                  <a:moveTo>
                    <a:pt x="294970" y="137922"/>
                  </a:moveTo>
                  <a:lnTo>
                    <a:pt x="287947" y="94335"/>
                  </a:lnTo>
                  <a:lnTo>
                    <a:pt x="281000" y="80911"/>
                  </a:lnTo>
                  <a:lnTo>
                    <a:pt x="268363" y="56464"/>
                  </a:lnTo>
                  <a:lnTo>
                    <a:pt x="238506" y="26606"/>
                  </a:lnTo>
                  <a:lnTo>
                    <a:pt x="214071" y="13982"/>
                  </a:lnTo>
                  <a:lnTo>
                    <a:pt x="214071" y="137922"/>
                  </a:lnTo>
                  <a:lnTo>
                    <a:pt x="209588" y="160121"/>
                  </a:lnTo>
                  <a:lnTo>
                    <a:pt x="197370" y="178244"/>
                  </a:lnTo>
                  <a:lnTo>
                    <a:pt x="179247" y="190461"/>
                  </a:lnTo>
                  <a:lnTo>
                    <a:pt x="157048" y="194945"/>
                  </a:lnTo>
                  <a:lnTo>
                    <a:pt x="134861" y="190461"/>
                  </a:lnTo>
                  <a:lnTo>
                    <a:pt x="116738" y="178244"/>
                  </a:lnTo>
                  <a:lnTo>
                    <a:pt x="104521" y="160121"/>
                  </a:lnTo>
                  <a:lnTo>
                    <a:pt x="100037" y="137922"/>
                  </a:lnTo>
                  <a:lnTo>
                    <a:pt x="104521" y="115735"/>
                  </a:lnTo>
                  <a:lnTo>
                    <a:pt x="116738" y="97612"/>
                  </a:lnTo>
                  <a:lnTo>
                    <a:pt x="134861" y="85394"/>
                  </a:lnTo>
                  <a:lnTo>
                    <a:pt x="157048" y="80911"/>
                  </a:lnTo>
                  <a:lnTo>
                    <a:pt x="179247" y="85394"/>
                  </a:lnTo>
                  <a:lnTo>
                    <a:pt x="197370" y="97612"/>
                  </a:lnTo>
                  <a:lnTo>
                    <a:pt x="209588" y="115735"/>
                  </a:lnTo>
                  <a:lnTo>
                    <a:pt x="214071" y="137922"/>
                  </a:lnTo>
                  <a:lnTo>
                    <a:pt x="214071" y="13982"/>
                  </a:lnTo>
                  <a:lnTo>
                    <a:pt x="200647" y="7035"/>
                  </a:lnTo>
                  <a:lnTo>
                    <a:pt x="157048" y="0"/>
                  </a:lnTo>
                  <a:lnTo>
                    <a:pt x="113461" y="7035"/>
                  </a:lnTo>
                  <a:lnTo>
                    <a:pt x="75590" y="26606"/>
                  </a:lnTo>
                  <a:lnTo>
                    <a:pt x="45732" y="56464"/>
                  </a:lnTo>
                  <a:lnTo>
                    <a:pt x="26162" y="94335"/>
                  </a:lnTo>
                  <a:lnTo>
                    <a:pt x="19126" y="137922"/>
                  </a:lnTo>
                  <a:lnTo>
                    <a:pt x="26162" y="181521"/>
                  </a:lnTo>
                  <a:lnTo>
                    <a:pt x="45732" y="219379"/>
                  </a:lnTo>
                  <a:lnTo>
                    <a:pt x="75590" y="249237"/>
                  </a:lnTo>
                  <a:lnTo>
                    <a:pt x="113461" y="268820"/>
                  </a:lnTo>
                  <a:lnTo>
                    <a:pt x="157048" y="275856"/>
                  </a:lnTo>
                  <a:lnTo>
                    <a:pt x="200647" y="268820"/>
                  </a:lnTo>
                  <a:lnTo>
                    <a:pt x="238506" y="249237"/>
                  </a:lnTo>
                  <a:lnTo>
                    <a:pt x="268363" y="219379"/>
                  </a:lnTo>
                  <a:lnTo>
                    <a:pt x="281000" y="194945"/>
                  </a:lnTo>
                  <a:lnTo>
                    <a:pt x="287947" y="181521"/>
                  </a:lnTo>
                  <a:lnTo>
                    <a:pt x="294970" y="137922"/>
                  </a:lnTo>
                  <a:close/>
                </a:path>
                <a:path w="309880" h="532765">
                  <a:moveTo>
                    <a:pt x="309613" y="321640"/>
                  </a:moveTo>
                  <a:lnTo>
                    <a:pt x="308432" y="307314"/>
                  </a:lnTo>
                  <a:lnTo>
                    <a:pt x="301599" y="294081"/>
                  </a:lnTo>
                  <a:lnTo>
                    <a:pt x="290169" y="284530"/>
                  </a:lnTo>
                  <a:lnTo>
                    <a:pt x="276440" y="280263"/>
                  </a:lnTo>
                  <a:lnTo>
                    <a:pt x="262115" y="281457"/>
                  </a:lnTo>
                  <a:lnTo>
                    <a:pt x="248881" y="288290"/>
                  </a:lnTo>
                  <a:lnTo>
                    <a:pt x="242252" y="292671"/>
                  </a:lnTo>
                  <a:lnTo>
                    <a:pt x="223672" y="302069"/>
                  </a:lnTo>
                  <a:lnTo>
                    <a:pt x="194271" y="311416"/>
                  </a:lnTo>
                  <a:lnTo>
                    <a:pt x="155270" y="315671"/>
                  </a:lnTo>
                  <a:lnTo>
                    <a:pt x="155079" y="315671"/>
                  </a:lnTo>
                  <a:lnTo>
                    <a:pt x="115976" y="311416"/>
                  </a:lnTo>
                  <a:lnTo>
                    <a:pt x="86309" y="302069"/>
                  </a:lnTo>
                  <a:lnTo>
                    <a:pt x="67475" y="292671"/>
                  </a:lnTo>
                  <a:lnTo>
                    <a:pt x="60731" y="288290"/>
                  </a:lnTo>
                  <a:lnTo>
                    <a:pt x="47498" y="281457"/>
                  </a:lnTo>
                  <a:lnTo>
                    <a:pt x="8013" y="294081"/>
                  </a:lnTo>
                  <a:lnTo>
                    <a:pt x="0" y="321640"/>
                  </a:lnTo>
                  <a:lnTo>
                    <a:pt x="4267" y="335368"/>
                  </a:lnTo>
                  <a:lnTo>
                    <a:pt x="39687" y="362839"/>
                  </a:lnTo>
                  <a:lnTo>
                    <a:pt x="106807" y="386041"/>
                  </a:lnTo>
                  <a:lnTo>
                    <a:pt x="27698" y="468718"/>
                  </a:lnTo>
                  <a:lnTo>
                    <a:pt x="19685" y="481266"/>
                  </a:lnTo>
                  <a:lnTo>
                    <a:pt x="17195" y="495427"/>
                  </a:lnTo>
                  <a:lnTo>
                    <a:pt x="20193" y="509485"/>
                  </a:lnTo>
                  <a:lnTo>
                    <a:pt x="54686" y="532244"/>
                  </a:lnTo>
                  <a:lnTo>
                    <a:pt x="62014" y="531533"/>
                  </a:lnTo>
                  <a:lnTo>
                    <a:pt x="69113" y="529374"/>
                  </a:lnTo>
                  <a:lnTo>
                    <a:pt x="75742" y="525792"/>
                  </a:lnTo>
                  <a:lnTo>
                    <a:pt x="81686" y="520776"/>
                  </a:lnTo>
                  <a:lnTo>
                    <a:pt x="155181" y="442480"/>
                  </a:lnTo>
                  <a:lnTo>
                    <a:pt x="236093" y="521284"/>
                  </a:lnTo>
                  <a:lnTo>
                    <a:pt x="248513" y="529513"/>
                  </a:lnTo>
                  <a:lnTo>
                    <a:pt x="262623" y="532244"/>
                  </a:lnTo>
                  <a:lnTo>
                    <a:pt x="276733" y="529488"/>
                  </a:lnTo>
                  <a:lnTo>
                    <a:pt x="289128" y="521246"/>
                  </a:lnTo>
                  <a:lnTo>
                    <a:pt x="297357" y="508825"/>
                  </a:lnTo>
                  <a:lnTo>
                    <a:pt x="300101" y="494715"/>
                  </a:lnTo>
                  <a:lnTo>
                    <a:pt x="297345" y="480606"/>
                  </a:lnTo>
                  <a:lnTo>
                    <a:pt x="289090" y="468210"/>
                  </a:lnTo>
                  <a:lnTo>
                    <a:pt x="205740" y="385597"/>
                  </a:lnTo>
                  <a:lnTo>
                    <a:pt x="242862" y="374992"/>
                  </a:lnTo>
                  <a:lnTo>
                    <a:pt x="270827" y="362508"/>
                  </a:lnTo>
                  <a:lnTo>
                    <a:pt x="288759" y="351878"/>
                  </a:lnTo>
                  <a:lnTo>
                    <a:pt x="295795" y="346798"/>
                  </a:lnTo>
                  <a:lnTo>
                    <a:pt x="305346" y="335368"/>
                  </a:lnTo>
                  <a:lnTo>
                    <a:pt x="309613" y="321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>
              <a:hlinkClick r:id="rId22"/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71824" y="8701186"/>
              <a:ext cx="771524" cy="771509"/>
            </a:xfrm>
            <a:prstGeom prst="rect">
              <a:avLst/>
            </a:prstGeom>
          </p:spPr>
        </p:pic>
        <p:pic>
          <p:nvPicPr>
            <p:cNvPr id="35" name="object 35" descr="">
              <a:hlinkClick r:id="rId24"/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83729" y="8701186"/>
              <a:ext cx="771524" cy="771509"/>
            </a:xfrm>
            <a:prstGeom prst="rect">
              <a:avLst/>
            </a:prstGeom>
          </p:spPr>
        </p:pic>
        <p:pic>
          <p:nvPicPr>
            <p:cNvPr id="36" name="object 36" descr="">
              <a:hlinkClick r:id="rId26"/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181947" y="8701186"/>
              <a:ext cx="771524" cy="771509"/>
            </a:xfrm>
            <a:prstGeom prst="rect">
              <a:avLst/>
            </a:prstGeom>
          </p:spPr>
        </p:pic>
        <p:pic>
          <p:nvPicPr>
            <p:cNvPr id="37" name="object 37" descr="">
              <a:hlinkClick r:id="rId28"/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277606" y="8701186"/>
              <a:ext cx="771524" cy="77152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0326" y="916893"/>
              <a:ext cx="3086087" cy="3086100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0662828" y="1594904"/>
            <a:ext cx="3753485" cy="167449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140"/>
              </a:lnSpc>
              <a:spcBef>
                <a:spcPts val="705"/>
              </a:spcBef>
            </a:pPr>
            <a:r>
              <a:rPr dirty="0" sz="3900" spc="305">
                <a:solidFill>
                  <a:srgbClr val="FFFFFF"/>
                </a:solidFill>
              </a:rPr>
              <a:t>СКАЧАЙ </a:t>
            </a:r>
            <a:r>
              <a:rPr dirty="0" sz="3900" spc="245">
                <a:solidFill>
                  <a:srgbClr val="FFFFFF"/>
                </a:solidFill>
              </a:rPr>
              <a:t>ПРИЛОЖЕНИЕ </a:t>
            </a:r>
            <a:r>
              <a:rPr dirty="0" sz="3900" spc="200">
                <a:solidFill>
                  <a:srgbClr val="FFFFFF"/>
                </a:solidFill>
              </a:rPr>
              <a:t>БЕСПЛАТНО!</a:t>
            </a:r>
            <a:endParaRPr sz="3900"/>
          </a:p>
        </p:txBody>
      </p:sp>
      <p:sp>
        <p:nvSpPr>
          <p:cNvPr id="40" name="object 40" descr=""/>
          <p:cNvSpPr txBox="1"/>
          <p:nvPr/>
        </p:nvSpPr>
        <p:spPr>
          <a:xfrm>
            <a:off x="10877590" y="8675179"/>
            <a:ext cx="1694180" cy="8178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2105"/>
              </a:lnSpc>
              <a:spcBef>
                <a:spcPts val="135"/>
              </a:spcBef>
            </a:pPr>
            <a:r>
              <a:rPr dirty="0" sz="1850" spc="160" b="1">
                <a:solidFill>
                  <a:srgbClr val="48585D"/>
                </a:solidFill>
                <a:latin typeface="Trebuchet MS"/>
                <a:cs typeface="Trebuchet MS"/>
              </a:rPr>
              <a:t>Мы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ts val="1989"/>
              </a:lnSpc>
              <a:spcBef>
                <a:spcPts val="140"/>
              </a:spcBef>
            </a:pPr>
            <a:r>
              <a:rPr dirty="0" sz="1850" spc="110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50" spc="-17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50" spc="60" b="1">
                <a:solidFill>
                  <a:srgbClr val="48585D"/>
                </a:solidFill>
                <a:latin typeface="Trebuchet MS"/>
                <a:cs typeface="Trebuchet MS"/>
              </a:rPr>
              <a:t>социальных </a:t>
            </a:r>
            <a:r>
              <a:rPr dirty="0" sz="1850" spc="50" b="1">
                <a:solidFill>
                  <a:srgbClr val="48585D"/>
                </a:solidFill>
                <a:latin typeface="Trebuchet MS"/>
                <a:cs typeface="Trebuchet MS"/>
              </a:rPr>
              <a:t>сетях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662889" y="6686688"/>
            <a:ext cx="2540635" cy="128079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850" spc="70" b="1">
                <a:solidFill>
                  <a:srgbClr val="FFFFFF"/>
                </a:solidFill>
                <a:latin typeface="Trebuchet MS"/>
                <a:cs typeface="Trebuchet MS"/>
              </a:rPr>
              <a:t>Александр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500" spc="135" b="1">
                <a:solidFill>
                  <a:srgbClr val="FFFFFF"/>
                </a:solidFill>
                <a:latin typeface="Trebuchet MS"/>
                <a:cs typeface="Trebuchet MS"/>
              </a:rPr>
              <a:t>ПЕТРУХИН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150" spc="114" b="1">
                <a:solidFill>
                  <a:srgbClr val="FFFFFF"/>
                </a:solidFill>
                <a:latin typeface="Trebuchet MS"/>
                <a:cs typeface="Trebuchet MS"/>
              </a:rPr>
              <a:t>+7</a:t>
            </a:r>
            <a:r>
              <a:rPr dirty="0" sz="2150" spc="-1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50" spc="105" b="1">
                <a:solidFill>
                  <a:srgbClr val="FFFFFF"/>
                </a:solidFill>
                <a:latin typeface="Trebuchet MS"/>
                <a:cs typeface="Trebuchet MS"/>
              </a:rPr>
              <a:t>(903)</a:t>
            </a:r>
            <a:r>
              <a:rPr dirty="0" sz="2150" spc="-1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50" spc="155" b="1">
                <a:solidFill>
                  <a:srgbClr val="FFFFFF"/>
                </a:solidFill>
                <a:latin typeface="Trebuchet MS"/>
                <a:cs typeface="Trebuchet MS"/>
              </a:rPr>
              <a:t>035</a:t>
            </a:r>
            <a:r>
              <a:rPr dirty="0" sz="2150" spc="-1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Trebuchet MS"/>
                <a:cs typeface="Trebuchet MS"/>
              </a:rPr>
              <a:t>51</a:t>
            </a:r>
            <a:r>
              <a:rPr dirty="0" sz="2150" spc="-1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34122" y="4454950"/>
            <a:ext cx="2920365" cy="152336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705"/>
              </a:spcBef>
            </a:pPr>
            <a:r>
              <a:rPr dirty="0" sz="3050" spc="105" b="1">
                <a:solidFill>
                  <a:srgbClr val="FFFFFF"/>
                </a:solidFill>
                <a:latin typeface="Trebuchet MS"/>
                <a:cs typeface="Trebuchet MS"/>
              </a:rPr>
              <a:t>ЗОЛОТОЙ </a:t>
            </a:r>
            <a:r>
              <a:rPr dirty="0" sz="3050" spc="135" b="1">
                <a:solidFill>
                  <a:srgbClr val="FFFFFF"/>
                </a:solidFill>
                <a:latin typeface="Trebuchet MS"/>
                <a:cs typeface="Trebuchet MS"/>
              </a:rPr>
              <a:t>МЕДВЕЖОНОК</a:t>
            </a:r>
            <a:endParaRPr sz="3050">
              <a:latin typeface="Trebuchet MS"/>
              <a:cs typeface="Trebuchet MS"/>
            </a:endParaRPr>
          </a:p>
          <a:p>
            <a:pPr marL="92710">
              <a:lnSpc>
                <a:spcPct val="100000"/>
              </a:lnSpc>
              <a:spcBef>
                <a:spcPts val="1510"/>
              </a:spcBef>
            </a:pPr>
            <a:r>
              <a:rPr dirty="0" sz="2950" spc="-10" b="1">
                <a:solidFill>
                  <a:srgbClr val="FFFFFF"/>
                </a:solidFill>
                <a:latin typeface="Trebuchet MS"/>
                <a:cs typeface="Trebuchet MS"/>
              </a:rPr>
              <a:t>kidsaward.ru</a:t>
            </a:r>
            <a:endParaRPr sz="2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399230" y="0"/>
            <a:ext cx="38100" cy="10287000"/>
          </a:xfrm>
          <a:custGeom>
            <a:avLst/>
            <a:gdLst/>
            <a:ahLst/>
            <a:cxnLst/>
            <a:rect l="l" t="t" r="r" b="b"/>
            <a:pathLst>
              <a:path w="38100" h="10287000">
                <a:moveTo>
                  <a:pt x="381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8100" y="0"/>
                </a:lnTo>
                <a:lnTo>
                  <a:pt x="38100" y="10287000"/>
                </a:lnTo>
                <a:close/>
              </a:path>
            </a:pathLst>
          </a:custGeom>
          <a:solidFill>
            <a:srgbClr val="58F94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10" name="object 10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633176" y="3742852"/>
            <a:ext cx="220345" cy="943610"/>
          </a:xfrm>
          <a:custGeom>
            <a:avLst/>
            <a:gdLst/>
            <a:ahLst/>
            <a:cxnLst/>
            <a:rect l="l" t="t" r="r" b="b"/>
            <a:pathLst>
              <a:path w="220344" h="943610">
                <a:moveTo>
                  <a:pt x="111329" y="943321"/>
                </a:moveTo>
                <a:lnTo>
                  <a:pt x="68074" y="934593"/>
                </a:lnTo>
                <a:lnTo>
                  <a:pt x="32678" y="910767"/>
                </a:lnTo>
                <a:lnTo>
                  <a:pt x="8775" y="875387"/>
                </a:lnTo>
                <a:lnTo>
                  <a:pt x="0" y="831992"/>
                </a:lnTo>
                <a:lnTo>
                  <a:pt x="8775" y="789171"/>
                </a:lnTo>
                <a:lnTo>
                  <a:pt x="32678" y="754085"/>
                </a:lnTo>
                <a:lnTo>
                  <a:pt x="68074" y="730369"/>
                </a:lnTo>
                <a:lnTo>
                  <a:pt x="111329" y="721656"/>
                </a:lnTo>
                <a:lnTo>
                  <a:pt x="153663" y="730322"/>
                </a:lnTo>
                <a:lnTo>
                  <a:pt x="188324" y="753961"/>
                </a:lnTo>
                <a:lnTo>
                  <a:pt x="211222" y="788255"/>
                </a:lnTo>
                <a:lnTo>
                  <a:pt x="111329" y="788255"/>
                </a:lnTo>
                <a:lnTo>
                  <a:pt x="93805" y="791687"/>
                </a:lnTo>
                <a:lnTo>
                  <a:pt x="79479" y="801053"/>
                </a:lnTo>
                <a:lnTo>
                  <a:pt x="69814" y="814953"/>
                </a:lnTo>
                <a:lnTo>
                  <a:pt x="66267" y="831992"/>
                </a:lnTo>
                <a:lnTo>
                  <a:pt x="69767" y="849656"/>
                </a:lnTo>
                <a:lnTo>
                  <a:pt x="79355" y="863966"/>
                </a:lnTo>
                <a:lnTo>
                  <a:pt x="93665" y="873554"/>
                </a:lnTo>
                <a:lnTo>
                  <a:pt x="111329" y="877054"/>
                </a:lnTo>
                <a:lnTo>
                  <a:pt x="210688" y="877054"/>
                </a:lnTo>
                <a:lnTo>
                  <a:pt x="188449" y="910767"/>
                </a:lnTo>
                <a:lnTo>
                  <a:pt x="153803" y="934593"/>
                </a:lnTo>
                <a:lnTo>
                  <a:pt x="111329" y="943321"/>
                </a:lnTo>
                <a:close/>
              </a:path>
              <a:path w="220344" h="943610">
                <a:moveTo>
                  <a:pt x="210688" y="877054"/>
                </a:moveTo>
                <a:lnTo>
                  <a:pt x="111329" y="877054"/>
                </a:lnTo>
                <a:lnTo>
                  <a:pt x="127793" y="873461"/>
                </a:lnTo>
                <a:lnTo>
                  <a:pt x="141398" y="863717"/>
                </a:lnTo>
                <a:lnTo>
                  <a:pt x="150655" y="849376"/>
                </a:lnTo>
                <a:lnTo>
                  <a:pt x="154072" y="831992"/>
                </a:lnTo>
                <a:lnTo>
                  <a:pt x="150655" y="815093"/>
                </a:lnTo>
                <a:lnTo>
                  <a:pt x="141398" y="801177"/>
                </a:lnTo>
                <a:lnTo>
                  <a:pt x="127793" y="791734"/>
                </a:lnTo>
                <a:lnTo>
                  <a:pt x="111329" y="788255"/>
                </a:lnTo>
                <a:lnTo>
                  <a:pt x="211222" y="788255"/>
                </a:lnTo>
                <a:lnTo>
                  <a:pt x="211741" y="789031"/>
                </a:lnTo>
                <a:lnTo>
                  <a:pt x="220340" y="831992"/>
                </a:lnTo>
                <a:lnTo>
                  <a:pt x="211787" y="875387"/>
                </a:lnTo>
                <a:lnTo>
                  <a:pt x="210688" y="877054"/>
                </a:lnTo>
                <a:close/>
              </a:path>
              <a:path w="220344" h="943610">
                <a:moveTo>
                  <a:pt x="111329" y="688853"/>
                </a:moveTo>
                <a:lnTo>
                  <a:pt x="69482" y="680482"/>
                </a:lnTo>
                <a:lnTo>
                  <a:pt x="35246" y="657666"/>
                </a:lnTo>
                <a:lnTo>
                  <a:pt x="12130" y="623854"/>
                </a:lnTo>
                <a:lnTo>
                  <a:pt x="3644" y="582493"/>
                </a:lnTo>
                <a:lnTo>
                  <a:pt x="3644" y="106359"/>
                </a:lnTo>
                <a:lnTo>
                  <a:pt x="12130" y="64999"/>
                </a:lnTo>
                <a:lnTo>
                  <a:pt x="35246" y="31187"/>
                </a:lnTo>
                <a:lnTo>
                  <a:pt x="69482" y="8371"/>
                </a:lnTo>
                <a:lnTo>
                  <a:pt x="111329" y="0"/>
                </a:lnTo>
                <a:lnTo>
                  <a:pt x="151836" y="8511"/>
                </a:lnTo>
                <a:lnTo>
                  <a:pt x="185384" y="31560"/>
                </a:lnTo>
                <a:lnTo>
                  <a:pt x="208246" y="65418"/>
                </a:lnTo>
                <a:lnTo>
                  <a:pt x="208421" y="66267"/>
                </a:lnTo>
                <a:lnTo>
                  <a:pt x="111329" y="66267"/>
                </a:lnTo>
                <a:lnTo>
                  <a:pt x="95353" y="69503"/>
                </a:lnTo>
                <a:lnTo>
                  <a:pt x="82172" y="78237"/>
                </a:lnTo>
                <a:lnTo>
                  <a:pt x="73215" y="91009"/>
                </a:lnTo>
                <a:lnTo>
                  <a:pt x="69912" y="106359"/>
                </a:lnTo>
                <a:lnTo>
                  <a:pt x="69983" y="582493"/>
                </a:lnTo>
                <a:lnTo>
                  <a:pt x="73215" y="597652"/>
                </a:lnTo>
                <a:lnTo>
                  <a:pt x="82172" y="610409"/>
                </a:lnTo>
                <a:lnTo>
                  <a:pt x="95353" y="619065"/>
                </a:lnTo>
                <a:lnTo>
                  <a:pt x="111329" y="622254"/>
                </a:lnTo>
                <a:lnTo>
                  <a:pt x="208460" y="622254"/>
                </a:lnTo>
                <a:lnTo>
                  <a:pt x="208246" y="623295"/>
                </a:lnTo>
                <a:lnTo>
                  <a:pt x="185384" y="657252"/>
                </a:lnTo>
                <a:lnTo>
                  <a:pt x="151836" y="680337"/>
                </a:lnTo>
                <a:lnTo>
                  <a:pt x="111329" y="688853"/>
                </a:lnTo>
                <a:close/>
              </a:path>
              <a:path w="220344" h="943610">
                <a:moveTo>
                  <a:pt x="208460" y="622254"/>
                </a:moveTo>
                <a:lnTo>
                  <a:pt x="111329" y="622254"/>
                </a:lnTo>
                <a:lnTo>
                  <a:pt x="126105" y="618925"/>
                </a:lnTo>
                <a:lnTo>
                  <a:pt x="138582" y="610036"/>
                </a:lnTo>
                <a:lnTo>
                  <a:pt x="147207" y="597233"/>
                </a:lnTo>
                <a:lnTo>
                  <a:pt x="150357" y="582493"/>
                </a:lnTo>
                <a:lnTo>
                  <a:pt x="150427" y="106359"/>
                </a:lnTo>
                <a:lnTo>
                  <a:pt x="147207" y="91289"/>
                </a:lnTo>
                <a:lnTo>
                  <a:pt x="138582" y="78485"/>
                </a:lnTo>
                <a:lnTo>
                  <a:pt x="126105" y="69596"/>
                </a:lnTo>
                <a:lnTo>
                  <a:pt x="111329" y="66267"/>
                </a:lnTo>
                <a:lnTo>
                  <a:pt x="208421" y="66267"/>
                </a:lnTo>
                <a:lnTo>
                  <a:pt x="216695" y="106359"/>
                </a:lnTo>
                <a:lnTo>
                  <a:pt x="216627" y="582493"/>
                </a:lnTo>
                <a:lnTo>
                  <a:pt x="208460" y="622254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-19" y="0"/>
            <a:ext cx="17418685" cy="9364980"/>
            <a:chOff x="-19" y="0"/>
            <a:chExt cx="17418685" cy="9364980"/>
          </a:xfrm>
        </p:grpSpPr>
        <p:sp>
          <p:nvSpPr>
            <p:cNvPr id="14" name="object 14" descr=""/>
            <p:cNvSpPr/>
            <p:nvPr/>
          </p:nvSpPr>
          <p:spPr>
            <a:xfrm>
              <a:off x="7688213" y="0"/>
              <a:ext cx="19050" cy="9355455"/>
            </a:xfrm>
            <a:custGeom>
              <a:avLst/>
              <a:gdLst/>
              <a:ahLst/>
              <a:cxnLst/>
              <a:rect l="l" t="t" r="r" b="b"/>
              <a:pathLst>
                <a:path w="19050" h="9355455">
                  <a:moveTo>
                    <a:pt x="0" y="9355379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9355379"/>
                  </a:lnTo>
                  <a:lnTo>
                    <a:pt x="0" y="9355379"/>
                  </a:lnTo>
                  <a:close/>
                </a:path>
              </a:pathLst>
            </a:custGeom>
            <a:solidFill>
              <a:srgbClr val="C1C7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-19" y="9355393"/>
              <a:ext cx="17418685" cy="0"/>
            </a:xfrm>
            <a:custGeom>
              <a:avLst/>
              <a:gdLst/>
              <a:ahLst/>
              <a:cxnLst/>
              <a:rect l="l" t="t" r="r" b="b"/>
              <a:pathLst>
                <a:path w="17418685" h="0">
                  <a:moveTo>
                    <a:pt x="1741827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6004" y="5284926"/>
              <a:ext cx="6543040" cy="2962275"/>
            </a:xfrm>
            <a:custGeom>
              <a:avLst/>
              <a:gdLst/>
              <a:ahLst/>
              <a:cxnLst/>
              <a:rect l="l" t="t" r="r" b="b"/>
              <a:pathLst>
                <a:path w="6543040" h="2962275">
                  <a:moveTo>
                    <a:pt x="0" y="2962229"/>
                  </a:moveTo>
                  <a:lnTo>
                    <a:pt x="0" y="500832"/>
                  </a:lnTo>
                  <a:lnTo>
                    <a:pt x="2310" y="452215"/>
                  </a:lnTo>
                  <a:lnTo>
                    <a:pt x="9102" y="404906"/>
                  </a:lnTo>
                  <a:lnTo>
                    <a:pt x="20163" y="359116"/>
                  </a:lnTo>
                  <a:lnTo>
                    <a:pt x="35281" y="315057"/>
                  </a:lnTo>
                  <a:lnTo>
                    <a:pt x="54246" y="272939"/>
                  </a:lnTo>
                  <a:lnTo>
                    <a:pt x="76845" y="232975"/>
                  </a:lnTo>
                  <a:lnTo>
                    <a:pt x="102867" y="195376"/>
                  </a:lnTo>
                  <a:lnTo>
                    <a:pt x="132101" y="160354"/>
                  </a:lnTo>
                  <a:lnTo>
                    <a:pt x="164335" y="128120"/>
                  </a:lnTo>
                  <a:lnTo>
                    <a:pt x="199356" y="98886"/>
                  </a:lnTo>
                  <a:lnTo>
                    <a:pt x="236955" y="72863"/>
                  </a:lnTo>
                  <a:lnTo>
                    <a:pt x="276919" y="50264"/>
                  </a:lnTo>
                  <a:lnTo>
                    <a:pt x="319037" y="31299"/>
                  </a:lnTo>
                  <a:lnTo>
                    <a:pt x="363096" y="16180"/>
                  </a:lnTo>
                  <a:lnTo>
                    <a:pt x="408887" y="5119"/>
                  </a:lnTo>
                  <a:lnTo>
                    <a:pt x="444548" y="0"/>
                  </a:lnTo>
                </a:path>
                <a:path w="6543040" h="2962275">
                  <a:moveTo>
                    <a:pt x="6100612" y="0"/>
                  </a:moveTo>
                  <a:lnTo>
                    <a:pt x="6182064" y="16180"/>
                  </a:lnTo>
                  <a:lnTo>
                    <a:pt x="6226124" y="31299"/>
                  </a:lnTo>
                  <a:lnTo>
                    <a:pt x="6268242" y="50264"/>
                  </a:lnTo>
                  <a:lnTo>
                    <a:pt x="6308206" y="72863"/>
                  </a:lnTo>
                  <a:lnTo>
                    <a:pt x="6345805" y="98886"/>
                  </a:lnTo>
                  <a:lnTo>
                    <a:pt x="6380827" y="128120"/>
                  </a:lnTo>
                  <a:lnTo>
                    <a:pt x="6413060" y="160354"/>
                  </a:lnTo>
                  <a:lnTo>
                    <a:pt x="6442294" y="195376"/>
                  </a:lnTo>
                  <a:lnTo>
                    <a:pt x="6468316" y="232975"/>
                  </a:lnTo>
                  <a:lnTo>
                    <a:pt x="6490915" y="272939"/>
                  </a:lnTo>
                  <a:lnTo>
                    <a:pt x="6509879" y="315057"/>
                  </a:lnTo>
                  <a:lnTo>
                    <a:pt x="6524997" y="359116"/>
                  </a:lnTo>
                  <a:lnTo>
                    <a:pt x="6536058" y="404906"/>
                  </a:lnTo>
                  <a:lnTo>
                    <a:pt x="6542848" y="452206"/>
                  </a:lnTo>
                </a:path>
              </a:pathLst>
            </a:custGeom>
            <a:ln w="571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7893" y="7162281"/>
              <a:ext cx="1447799" cy="144779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315896" y="744447"/>
              <a:ext cx="428625" cy="7828280"/>
            </a:xfrm>
            <a:custGeom>
              <a:avLst/>
              <a:gdLst/>
              <a:ahLst/>
              <a:cxnLst/>
              <a:rect l="l" t="t" r="r" b="b"/>
              <a:pathLst>
                <a:path w="428625" h="7828280">
                  <a:moveTo>
                    <a:pt x="428371" y="7559002"/>
                  </a:moveTo>
                  <a:lnTo>
                    <a:pt x="367042" y="7497673"/>
                  </a:lnTo>
                  <a:lnTo>
                    <a:pt x="364274" y="7494943"/>
                  </a:lnTo>
                  <a:lnTo>
                    <a:pt x="360870" y="7494905"/>
                  </a:lnTo>
                  <a:lnTo>
                    <a:pt x="358140" y="7497673"/>
                  </a:lnTo>
                  <a:lnTo>
                    <a:pt x="166090" y="7689710"/>
                  </a:lnTo>
                  <a:lnTo>
                    <a:pt x="75222" y="7603668"/>
                  </a:lnTo>
                  <a:lnTo>
                    <a:pt x="73850" y="7602283"/>
                  </a:lnTo>
                  <a:lnTo>
                    <a:pt x="72034" y="7601102"/>
                  </a:lnTo>
                  <a:lnTo>
                    <a:pt x="68249" y="7601102"/>
                  </a:lnTo>
                  <a:lnTo>
                    <a:pt x="65151" y="7602245"/>
                  </a:lnTo>
                  <a:lnTo>
                    <a:pt x="63779" y="7603668"/>
                  </a:lnTo>
                  <a:lnTo>
                    <a:pt x="2730" y="7665987"/>
                  </a:lnTo>
                  <a:lnTo>
                    <a:pt x="0" y="7668755"/>
                  </a:lnTo>
                  <a:lnTo>
                    <a:pt x="0" y="7672159"/>
                  </a:lnTo>
                  <a:lnTo>
                    <a:pt x="2730" y="7674889"/>
                  </a:lnTo>
                  <a:lnTo>
                    <a:pt x="98691" y="7766024"/>
                  </a:lnTo>
                  <a:lnTo>
                    <a:pt x="160858" y="7828191"/>
                  </a:lnTo>
                  <a:lnTo>
                    <a:pt x="170065" y="7828191"/>
                  </a:lnTo>
                  <a:lnTo>
                    <a:pt x="232232" y="7767294"/>
                  </a:lnTo>
                  <a:lnTo>
                    <a:pt x="309816" y="7689710"/>
                  </a:lnTo>
                  <a:lnTo>
                    <a:pt x="428371" y="7571156"/>
                  </a:lnTo>
                  <a:lnTo>
                    <a:pt x="428371" y="7559002"/>
                  </a:lnTo>
                  <a:close/>
                </a:path>
                <a:path w="428625" h="7828280">
                  <a:moveTo>
                    <a:pt x="428371" y="6308801"/>
                  </a:moveTo>
                  <a:lnTo>
                    <a:pt x="367042" y="6247473"/>
                  </a:lnTo>
                  <a:lnTo>
                    <a:pt x="364274" y="6244742"/>
                  </a:lnTo>
                  <a:lnTo>
                    <a:pt x="360870" y="6244704"/>
                  </a:lnTo>
                  <a:lnTo>
                    <a:pt x="358140" y="6247473"/>
                  </a:lnTo>
                  <a:lnTo>
                    <a:pt x="166090" y="6439522"/>
                  </a:lnTo>
                  <a:lnTo>
                    <a:pt x="75222" y="6353467"/>
                  </a:lnTo>
                  <a:lnTo>
                    <a:pt x="73850" y="6352083"/>
                  </a:lnTo>
                  <a:lnTo>
                    <a:pt x="72034" y="6350902"/>
                  </a:lnTo>
                  <a:lnTo>
                    <a:pt x="68249" y="6350902"/>
                  </a:lnTo>
                  <a:lnTo>
                    <a:pt x="65151" y="6352045"/>
                  </a:lnTo>
                  <a:lnTo>
                    <a:pt x="63779" y="6353467"/>
                  </a:lnTo>
                  <a:lnTo>
                    <a:pt x="2730" y="6415786"/>
                  </a:lnTo>
                  <a:lnTo>
                    <a:pt x="0" y="6418554"/>
                  </a:lnTo>
                  <a:lnTo>
                    <a:pt x="0" y="6421958"/>
                  </a:lnTo>
                  <a:lnTo>
                    <a:pt x="2730" y="6424689"/>
                  </a:lnTo>
                  <a:lnTo>
                    <a:pt x="98691" y="6515824"/>
                  </a:lnTo>
                  <a:lnTo>
                    <a:pt x="160858" y="6577990"/>
                  </a:lnTo>
                  <a:lnTo>
                    <a:pt x="170065" y="6577990"/>
                  </a:lnTo>
                  <a:lnTo>
                    <a:pt x="232232" y="6517106"/>
                  </a:lnTo>
                  <a:lnTo>
                    <a:pt x="309816" y="6439522"/>
                  </a:lnTo>
                  <a:lnTo>
                    <a:pt x="428371" y="6320968"/>
                  </a:lnTo>
                  <a:lnTo>
                    <a:pt x="428371" y="6308801"/>
                  </a:lnTo>
                  <a:close/>
                </a:path>
                <a:path w="428625" h="7828280">
                  <a:moveTo>
                    <a:pt x="428371" y="4633163"/>
                  </a:moveTo>
                  <a:lnTo>
                    <a:pt x="367042" y="4571835"/>
                  </a:lnTo>
                  <a:lnTo>
                    <a:pt x="364274" y="4569104"/>
                  </a:lnTo>
                  <a:lnTo>
                    <a:pt x="360870" y="4569066"/>
                  </a:lnTo>
                  <a:lnTo>
                    <a:pt x="358140" y="4571835"/>
                  </a:lnTo>
                  <a:lnTo>
                    <a:pt x="166090" y="4763871"/>
                  </a:lnTo>
                  <a:lnTo>
                    <a:pt x="75222" y="4677829"/>
                  </a:lnTo>
                  <a:lnTo>
                    <a:pt x="73850" y="4676445"/>
                  </a:lnTo>
                  <a:lnTo>
                    <a:pt x="72034" y="4675263"/>
                  </a:lnTo>
                  <a:lnTo>
                    <a:pt x="68249" y="4675263"/>
                  </a:lnTo>
                  <a:lnTo>
                    <a:pt x="65151" y="4676406"/>
                  </a:lnTo>
                  <a:lnTo>
                    <a:pt x="63779" y="4677829"/>
                  </a:lnTo>
                  <a:lnTo>
                    <a:pt x="2730" y="4740148"/>
                  </a:lnTo>
                  <a:lnTo>
                    <a:pt x="0" y="4742916"/>
                  </a:lnTo>
                  <a:lnTo>
                    <a:pt x="0" y="4746320"/>
                  </a:lnTo>
                  <a:lnTo>
                    <a:pt x="2730" y="4749050"/>
                  </a:lnTo>
                  <a:lnTo>
                    <a:pt x="98691" y="4840186"/>
                  </a:lnTo>
                  <a:lnTo>
                    <a:pt x="160858" y="4902352"/>
                  </a:lnTo>
                  <a:lnTo>
                    <a:pt x="170065" y="4902352"/>
                  </a:lnTo>
                  <a:lnTo>
                    <a:pt x="232232" y="4841468"/>
                  </a:lnTo>
                  <a:lnTo>
                    <a:pt x="309816" y="4763871"/>
                  </a:lnTo>
                  <a:lnTo>
                    <a:pt x="428371" y="4645330"/>
                  </a:lnTo>
                  <a:lnTo>
                    <a:pt x="428371" y="4633163"/>
                  </a:lnTo>
                  <a:close/>
                </a:path>
                <a:path w="428625" h="7828280">
                  <a:moveTo>
                    <a:pt x="428371" y="3790607"/>
                  </a:moveTo>
                  <a:lnTo>
                    <a:pt x="367042" y="3729278"/>
                  </a:lnTo>
                  <a:lnTo>
                    <a:pt x="364274" y="3726548"/>
                  </a:lnTo>
                  <a:lnTo>
                    <a:pt x="360870" y="3726510"/>
                  </a:lnTo>
                  <a:lnTo>
                    <a:pt x="358140" y="3729278"/>
                  </a:lnTo>
                  <a:lnTo>
                    <a:pt x="166090" y="3921315"/>
                  </a:lnTo>
                  <a:lnTo>
                    <a:pt x="75222" y="3835273"/>
                  </a:lnTo>
                  <a:lnTo>
                    <a:pt x="73850" y="3833888"/>
                  </a:lnTo>
                  <a:lnTo>
                    <a:pt x="72034" y="3832707"/>
                  </a:lnTo>
                  <a:lnTo>
                    <a:pt x="68249" y="3832707"/>
                  </a:lnTo>
                  <a:lnTo>
                    <a:pt x="65151" y="3833850"/>
                  </a:lnTo>
                  <a:lnTo>
                    <a:pt x="63779" y="3835273"/>
                  </a:lnTo>
                  <a:lnTo>
                    <a:pt x="2730" y="3897592"/>
                  </a:lnTo>
                  <a:lnTo>
                    <a:pt x="0" y="3900360"/>
                  </a:lnTo>
                  <a:lnTo>
                    <a:pt x="0" y="3903764"/>
                  </a:lnTo>
                  <a:lnTo>
                    <a:pt x="2730" y="3906494"/>
                  </a:lnTo>
                  <a:lnTo>
                    <a:pt x="98691" y="3997629"/>
                  </a:lnTo>
                  <a:lnTo>
                    <a:pt x="160858" y="4059796"/>
                  </a:lnTo>
                  <a:lnTo>
                    <a:pt x="170065" y="4059796"/>
                  </a:lnTo>
                  <a:lnTo>
                    <a:pt x="232232" y="3998899"/>
                  </a:lnTo>
                  <a:lnTo>
                    <a:pt x="309816" y="3921315"/>
                  </a:lnTo>
                  <a:lnTo>
                    <a:pt x="428371" y="3802761"/>
                  </a:lnTo>
                  <a:lnTo>
                    <a:pt x="428371" y="3790607"/>
                  </a:lnTo>
                  <a:close/>
                </a:path>
                <a:path w="428625" h="7828280">
                  <a:moveTo>
                    <a:pt x="428371" y="2717406"/>
                  </a:moveTo>
                  <a:lnTo>
                    <a:pt x="367042" y="2656078"/>
                  </a:lnTo>
                  <a:lnTo>
                    <a:pt x="364274" y="2653347"/>
                  </a:lnTo>
                  <a:lnTo>
                    <a:pt x="360870" y="2653309"/>
                  </a:lnTo>
                  <a:lnTo>
                    <a:pt x="358140" y="2656078"/>
                  </a:lnTo>
                  <a:lnTo>
                    <a:pt x="166090" y="2848114"/>
                  </a:lnTo>
                  <a:lnTo>
                    <a:pt x="75222" y="2762072"/>
                  </a:lnTo>
                  <a:lnTo>
                    <a:pt x="73850" y="2760688"/>
                  </a:lnTo>
                  <a:lnTo>
                    <a:pt x="72034" y="2759506"/>
                  </a:lnTo>
                  <a:lnTo>
                    <a:pt x="68249" y="2759506"/>
                  </a:lnTo>
                  <a:lnTo>
                    <a:pt x="65151" y="2760649"/>
                  </a:lnTo>
                  <a:lnTo>
                    <a:pt x="63779" y="2762072"/>
                  </a:lnTo>
                  <a:lnTo>
                    <a:pt x="2730" y="2824391"/>
                  </a:lnTo>
                  <a:lnTo>
                    <a:pt x="0" y="2827159"/>
                  </a:lnTo>
                  <a:lnTo>
                    <a:pt x="0" y="2830563"/>
                  </a:lnTo>
                  <a:lnTo>
                    <a:pt x="2730" y="2833293"/>
                  </a:lnTo>
                  <a:lnTo>
                    <a:pt x="98691" y="2924429"/>
                  </a:lnTo>
                  <a:lnTo>
                    <a:pt x="160858" y="2986595"/>
                  </a:lnTo>
                  <a:lnTo>
                    <a:pt x="170065" y="2986595"/>
                  </a:lnTo>
                  <a:lnTo>
                    <a:pt x="232232" y="2925699"/>
                  </a:lnTo>
                  <a:lnTo>
                    <a:pt x="309816" y="2848114"/>
                  </a:lnTo>
                  <a:lnTo>
                    <a:pt x="428371" y="2729560"/>
                  </a:lnTo>
                  <a:lnTo>
                    <a:pt x="428371" y="2717406"/>
                  </a:lnTo>
                  <a:close/>
                </a:path>
                <a:path w="428625" h="7828280">
                  <a:moveTo>
                    <a:pt x="428371" y="1314742"/>
                  </a:moveTo>
                  <a:lnTo>
                    <a:pt x="367042" y="1253426"/>
                  </a:lnTo>
                  <a:lnTo>
                    <a:pt x="364274" y="1250696"/>
                  </a:lnTo>
                  <a:lnTo>
                    <a:pt x="360870" y="1250657"/>
                  </a:lnTo>
                  <a:lnTo>
                    <a:pt x="358140" y="1253426"/>
                  </a:lnTo>
                  <a:lnTo>
                    <a:pt x="166090" y="1445463"/>
                  </a:lnTo>
                  <a:lnTo>
                    <a:pt x="75222" y="1359420"/>
                  </a:lnTo>
                  <a:lnTo>
                    <a:pt x="73850" y="1358036"/>
                  </a:lnTo>
                  <a:lnTo>
                    <a:pt x="72034" y="1356855"/>
                  </a:lnTo>
                  <a:lnTo>
                    <a:pt x="68249" y="1356855"/>
                  </a:lnTo>
                  <a:lnTo>
                    <a:pt x="65151" y="1357998"/>
                  </a:lnTo>
                  <a:lnTo>
                    <a:pt x="63779" y="1359420"/>
                  </a:lnTo>
                  <a:lnTo>
                    <a:pt x="2730" y="1421739"/>
                  </a:lnTo>
                  <a:lnTo>
                    <a:pt x="0" y="1424508"/>
                  </a:lnTo>
                  <a:lnTo>
                    <a:pt x="0" y="1427911"/>
                  </a:lnTo>
                  <a:lnTo>
                    <a:pt x="2730" y="1430642"/>
                  </a:lnTo>
                  <a:lnTo>
                    <a:pt x="98691" y="1521777"/>
                  </a:lnTo>
                  <a:lnTo>
                    <a:pt x="160870" y="1583956"/>
                  </a:lnTo>
                  <a:lnTo>
                    <a:pt x="170053" y="1583956"/>
                  </a:lnTo>
                  <a:lnTo>
                    <a:pt x="232232" y="1523047"/>
                  </a:lnTo>
                  <a:lnTo>
                    <a:pt x="309816" y="1445463"/>
                  </a:lnTo>
                  <a:lnTo>
                    <a:pt x="428371" y="1326908"/>
                  </a:lnTo>
                  <a:lnTo>
                    <a:pt x="428371" y="1314742"/>
                  </a:lnTo>
                  <a:close/>
                </a:path>
                <a:path w="428625" h="7828280">
                  <a:moveTo>
                    <a:pt x="428371" y="64096"/>
                  </a:moveTo>
                  <a:lnTo>
                    <a:pt x="367042" y="2768"/>
                  </a:lnTo>
                  <a:lnTo>
                    <a:pt x="364274" y="50"/>
                  </a:lnTo>
                  <a:lnTo>
                    <a:pt x="360870" y="0"/>
                  </a:lnTo>
                  <a:lnTo>
                    <a:pt x="358140" y="2768"/>
                  </a:lnTo>
                  <a:lnTo>
                    <a:pt x="166090" y="194818"/>
                  </a:lnTo>
                  <a:lnTo>
                    <a:pt x="75222" y="108762"/>
                  </a:lnTo>
                  <a:lnTo>
                    <a:pt x="73850" y="107378"/>
                  </a:lnTo>
                  <a:lnTo>
                    <a:pt x="72034" y="106210"/>
                  </a:lnTo>
                  <a:lnTo>
                    <a:pt x="68249" y="106210"/>
                  </a:lnTo>
                  <a:lnTo>
                    <a:pt x="65151" y="107340"/>
                  </a:lnTo>
                  <a:lnTo>
                    <a:pt x="63779" y="108762"/>
                  </a:lnTo>
                  <a:lnTo>
                    <a:pt x="2730" y="171081"/>
                  </a:lnTo>
                  <a:lnTo>
                    <a:pt x="0" y="173850"/>
                  </a:lnTo>
                  <a:lnTo>
                    <a:pt x="0" y="177253"/>
                  </a:lnTo>
                  <a:lnTo>
                    <a:pt x="2730" y="179984"/>
                  </a:lnTo>
                  <a:lnTo>
                    <a:pt x="98691" y="271119"/>
                  </a:lnTo>
                  <a:lnTo>
                    <a:pt x="160870" y="333311"/>
                  </a:lnTo>
                  <a:lnTo>
                    <a:pt x="170053" y="333311"/>
                  </a:lnTo>
                  <a:lnTo>
                    <a:pt x="232232" y="272402"/>
                  </a:lnTo>
                  <a:lnTo>
                    <a:pt x="309816" y="194818"/>
                  </a:lnTo>
                  <a:lnTo>
                    <a:pt x="428371" y="76263"/>
                  </a:lnTo>
                  <a:lnTo>
                    <a:pt x="428371" y="64096"/>
                  </a:lnTo>
                  <a:close/>
                </a:path>
              </a:pathLst>
            </a:custGeom>
            <a:solidFill>
              <a:srgbClr val="53E33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83237" y="589385"/>
            <a:ext cx="4589145" cy="2626360"/>
          </a:xfrm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790"/>
              </a:spcBef>
            </a:pPr>
            <a:r>
              <a:rPr dirty="0" sz="3850" spc="204"/>
              <a:t>«ЗАСТУПНИК» </a:t>
            </a:r>
            <a:r>
              <a:rPr dirty="0" sz="3850" spc="240"/>
              <a:t>ПРИЗВАН</a:t>
            </a:r>
            <a:r>
              <a:rPr dirty="0" sz="3850" spc="-310"/>
              <a:t> </a:t>
            </a:r>
            <a:r>
              <a:rPr dirty="0" sz="3850" spc="90"/>
              <a:t>РЕШИТЬ </a:t>
            </a:r>
            <a:r>
              <a:rPr dirty="0" sz="3850" spc="204"/>
              <a:t>МАСШТАБНУЮ</a:t>
            </a:r>
            <a:endParaRPr sz="3850"/>
          </a:p>
          <a:p>
            <a:pPr marL="12700" marR="8255">
              <a:lnSpc>
                <a:spcPts val="3960"/>
              </a:lnSpc>
              <a:spcBef>
                <a:spcPts val="5"/>
              </a:spcBef>
            </a:pPr>
            <a:r>
              <a:rPr dirty="0" sz="3850" spc="185"/>
              <a:t>И</a:t>
            </a:r>
            <a:r>
              <a:rPr dirty="0" sz="3850" spc="-335"/>
              <a:t> </a:t>
            </a:r>
            <a:r>
              <a:rPr dirty="0" sz="3850" spc="225"/>
              <a:t>АМБИЦИОЗНУЮ </a:t>
            </a:r>
            <a:r>
              <a:rPr dirty="0" sz="3850" spc="125"/>
              <a:t>ЗАДАЧУ:</a:t>
            </a:r>
            <a:endParaRPr sz="3850"/>
          </a:p>
        </p:txBody>
      </p:sp>
      <p:sp>
        <p:nvSpPr>
          <p:cNvPr id="28" name="object 28" descr=""/>
          <p:cNvSpPr txBox="1"/>
          <p:nvPr/>
        </p:nvSpPr>
        <p:spPr>
          <a:xfrm>
            <a:off x="17662774" y="9469704"/>
            <a:ext cx="392430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-30" b="1">
                <a:solidFill>
                  <a:srgbClr val="48585D"/>
                </a:solidFill>
                <a:latin typeface="Trebuchet MS"/>
                <a:cs typeface="Trebuchet MS"/>
              </a:rPr>
              <a:t>01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30" name="object 3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1008639" y="3682544"/>
            <a:ext cx="5834380" cy="988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48585D"/>
                </a:solidFill>
                <a:latin typeface="Trebuchet MS"/>
                <a:cs typeface="Trebuchet MS"/>
              </a:rPr>
              <a:t>ОБЕСПЕЧИТЬ</a:t>
            </a:r>
            <a:r>
              <a:rPr dirty="0" sz="2000" spc="-1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10" b="1">
                <a:solidFill>
                  <a:srgbClr val="48585D"/>
                </a:solidFill>
                <a:latin typeface="Trebuchet MS"/>
                <a:cs typeface="Trebuchet MS"/>
              </a:rPr>
              <a:t>ФИЗИЧЕСКУЮ</a:t>
            </a:r>
            <a:r>
              <a:rPr dirty="0" sz="2000" spc="-1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90" b="1">
                <a:solidFill>
                  <a:srgbClr val="48585D"/>
                </a:solidFill>
                <a:latin typeface="Trebuchet MS"/>
                <a:cs typeface="Trebuchet MS"/>
              </a:rPr>
              <a:t>БЕЗОПАСНОСТЬ </a:t>
            </a:r>
            <a:r>
              <a:rPr dirty="0" sz="2000" spc="80" b="1">
                <a:solidFill>
                  <a:srgbClr val="48585D"/>
                </a:solidFill>
                <a:latin typeface="Trebuchet MS"/>
                <a:cs typeface="Trebuchet MS"/>
              </a:rPr>
              <a:t>ПОДАВЛЯЮЩЕГО</a:t>
            </a:r>
            <a:r>
              <a:rPr dirty="0" sz="2000" spc="-1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85" b="1">
                <a:solidFill>
                  <a:srgbClr val="48585D"/>
                </a:solidFill>
                <a:latin typeface="Trebuchet MS"/>
                <a:cs typeface="Trebuchet MS"/>
              </a:rPr>
              <a:t>БОЛЬШИНСТВА</a:t>
            </a:r>
            <a:r>
              <a:rPr dirty="0" sz="2000" spc="-1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000" spc="-17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55" b="1">
                <a:solidFill>
                  <a:srgbClr val="48585D"/>
                </a:solidFill>
                <a:latin typeface="Trebuchet MS"/>
                <a:cs typeface="Trebuchet MS"/>
              </a:rPr>
              <a:t>ТЕРРИТОРИИ</a:t>
            </a:r>
            <a:r>
              <a:rPr dirty="0" sz="2000" spc="-1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20" b="1">
                <a:solidFill>
                  <a:srgbClr val="48585D"/>
                </a:solidFill>
                <a:latin typeface="Trebuchet MS"/>
                <a:cs typeface="Trebuchet MS"/>
              </a:rPr>
              <a:t>РОССИИ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74375" y="5580478"/>
            <a:ext cx="5062220" cy="2818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079"/>
              </a:lnSpc>
              <a:spcBef>
                <a:spcPts val="100"/>
              </a:spcBef>
            </a:pPr>
            <a:r>
              <a:rPr dirty="0" sz="3800" spc="65" b="1">
                <a:solidFill>
                  <a:srgbClr val="48585D"/>
                </a:solidFill>
                <a:latin typeface="Trebuchet MS"/>
                <a:cs typeface="Trebuchet MS"/>
              </a:rPr>
              <a:t>РЕЗУЛЬТАТ</a:t>
            </a:r>
            <a:endParaRPr sz="3800">
              <a:latin typeface="Trebuchet MS"/>
              <a:cs typeface="Trebuchet MS"/>
            </a:endParaRPr>
          </a:p>
          <a:p>
            <a:pPr marL="12700">
              <a:lnSpc>
                <a:spcPts val="4079"/>
              </a:lnSpc>
            </a:pPr>
            <a:r>
              <a:rPr dirty="0" sz="3800" spc="140" b="1">
                <a:solidFill>
                  <a:srgbClr val="48585D"/>
                </a:solidFill>
                <a:latin typeface="Trebuchet MS"/>
                <a:cs typeface="Trebuchet MS"/>
              </a:rPr>
              <a:t>РАБОТЫ</a:t>
            </a:r>
            <a:r>
              <a:rPr dirty="0" sz="3800" spc="-32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800" spc="130" b="1">
                <a:solidFill>
                  <a:srgbClr val="48585D"/>
                </a:solidFill>
                <a:latin typeface="Trebuchet MS"/>
                <a:cs typeface="Trebuchet MS"/>
              </a:rPr>
              <a:t>ПРОЕКТА</a:t>
            </a:r>
            <a:r>
              <a:rPr dirty="0" sz="3800" spc="-32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800" spc="950" b="1">
                <a:solidFill>
                  <a:srgbClr val="48585D"/>
                </a:solidFill>
                <a:latin typeface="Trebuchet MS"/>
                <a:cs typeface="Trebuchet MS"/>
              </a:rPr>
              <a:t>—</a:t>
            </a:r>
            <a:endParaRPr sz="3800">
              <a:latin typeface="Trebuchet MS"/>
              <a:cs typeface="Trebuchet MS"/>
            </a:endParaRPr>
          </a:p>
          <a:p>
            <a:pPr marL="29845" marR="1283970">
              <a:lnSpc>
                <a:spcPts val="2780"/>
              </a:lnSpc>
              <a:spcBef>
                <a:spcPts val="2800"/>
              </a:spcBef>
            </a:pP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значительное</a:t>
            </a:r>
            <a:r>
              <a:rPr dirty="0" sz="2400" spc="28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снижение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статистики</a:t>
            </a:r>
            <a:r>
              <a:rPr dirty="0" sz="2400" spc="3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преступлений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4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несчастных</a:t>
            </a:r>
            <a:r>
              <a:rPr dirty="0" sz="2400" spc="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случаев</a:t>
            </a:r>
            <a:endParaRPr sz="2400">
              <a:latin typeface="Trebuchet MS"/>
              <a:cs typeface="Trebuchet MS"/>
            </a:endParaRPr>
          </a:p>
          <a:p>
            <a:pPr marL="29845">
              <a:lnSpc>
                <a:spcPts val="2690"/>
              </a:lnSpc>
            </a:pPr>
            <a:r>
              <a:rPr dirty="0" sz="2400" spc="105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2400" spc="-17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детьми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78457" y="594665"/>
            <a:ext cx="7350759" cy="74358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275"/>
              </a:spcBef>
            </a:pP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снижение</a:t>
            </a:r>
            <a:r>
              <a:rPr dirty="0" sz="2400" spc="2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количества</a:t>
            </a:r>
            <a:r>
              <a:rPr dirty="0" sz="2400" spc="2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преступлений</a:t>
            </a:r>
            <a:r>
              <a:rPr dirty="0" sz="2400" spc="2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сексуального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характера</a:t>
            </a:r>
            <a:r>
              <a:rPr dirty="0" sz="2400" spc="-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4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48585D"/>
                </a:solidFill>
                <a:latin typeface="Trebuchet MS"/>
                <a:cs typeface="Trebuchet MS"/>
              </a:rPr>
              <a:t>отношении</a:t>
            </a:r>
            <a:r>
              <a:rPr dirty="0" sz="24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278457" y="1655290"/>
            <a:ext cx="7212965" cy="109601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275"/>
              </a:spcBef>
            </a:pP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снижение</a:t>
            </a:r>
            <a:r>
              <a:rPr dirty="0" sz="24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числа</a:t>
            </a:r>
            <a:r>
              <a:rPr dirty="0" sz="2400" spc="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похищенных</a:t>
            </a:r>
            <a:r>
              <a:rPr dirty="0" sz="24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400" spc="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48585D"/>
                </a:solidFill>
                <a:latin typeface="Trebuchet MS"/>
                <a:cs typeface="Trebuchet MS"/>
              </a:rPr>
              <a:t>пропавших</a:t>
            </a:r>
            <a:r>
              <a:rPr dirty="0" sz="24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8585D"/>
                </a:solidFill>
                <a:latin typeface="Trebuchet MS"/>
                <a:cs typeface="Trebuchet MS"/>
              </a:rPr>
              <a:t>детей,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обеспечение</a:t>
            </a:r>
            <a:r>
              <a:rPr dirty="0" sz="2400" spc="-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48585D"/>
                </a:solidFill>
                <a:latin typeface="Trebuchet MS"/>
                <a:cs typeface="Trebuchet MS"/>
              </a:rPr>
              <a:t>поиска</a:t>
            </a:r>
            <a:r>
              <a:rPr dirty="0" sz="2400" spc="-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400" spc="-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48585D"/>
                </a:solidFill>
                <a:latin typeface="Trebuchet MS"/>
                <a:cs typeface="Trebuchet MS"/>
              </a:rPr>
              <a:t>возвращения</a:t>
            </a:r>
            <a:r>
              <a:rPr dirty="0" sz="2400" spc="-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ребенка</a:t>
            </a:r>
            <a:r>
              <a:rPr dirty="0" sz="2400" spc="-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50">
                <a:solidFill>
                  <a:srgbClr val="48585D"/>
                </a:solidFill>
                <a:latin typeface="Trebuchet MS"/>
                <a:cs typeface="Trebuchet MS"/>
              </a:rPr>
              <a:t>в </a:t>
            </a:r>
            <a:r>
              <a:rPr dirty="0" sz="2400">
                <a:solidFill>
                  <a:srgbClr val="48585D"/>
                </a:solidFill>
                <a:latin typeface="Trebuchet MS"/>
                <a:cs typeface="Trebuchet MS"/>
              </a:rPr>
              <a:t>первые</a:t>
            </a:r>
            <a:r>
              <a:rPr dirty="0" sz="2400" spc="-11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48585D"/>
                </a:solidFill>
                <a:latin typeface="Trebuchet MS"/>
                <a:cs typeface="Trebuchet MS"/>
              </a:rPr>
              <a:t>минуты</a:t>
            </a:r>
            <a:r>
              <a:rPr dirty="0" sz="2400" spc="-11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48585D"/>
                </a:solidFill>
                <a:latin typeface="Trebuchet MS"/>
                <a:cs typeface="Trebuchet MS"/>
              </a:rPr>
              <a:t>после</a:t>
            </a:r>
            <a:r>
              <a:rPr dirty="0" sz="2400" spc="-1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48585D"/>
                </a:solidFill>
                <a:latin typeface="Trebuchet MS"/>
                <a:cs typeface="Trebuchet MS"/>
              </a:rPr>
              <a:t>пропажи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12700" marR="113030">
              <a:lnSpc>
                <a:spcPts val="2780"/>
              </a:lnSpc>
              <a:spcBef>
                <a:spcPts val="275"/>
              </a:spcBef>
            </a:pPr>
            <a:r>
              <a:rPr dirty="0"/>
              <a:t>снижение</a:t>
            </a:r>
            <a:r>
              <a:rPr dirty="0" spc="-35"/>
              <a:t> </a:t>
            </a:r>
            <a:r>
              <a:rPr dirty="0"/>
              <a:t>числа</a:t>
            </a:r>
            <a:r>
              <a:rPr dirty="0" spc="-35"/>
              <a:t> </a:t>
            </a:r>
            <a:r>
              <a:rPr dirty="0" spc="50"/>
              <a:t>подростковых</a:t>
            </a:r>
            <a:r>
              <a:rPr dirty="0" spc="-35"/>
              <a:t> </a:t>
            </a:r>
            <a:r>
              <a:rPr dirty="0"/>
              <a:t>драк,</a:t>
            </a:r>
            <a:r>
              <a:rPr dirty="0" spc="-35"/>
              <a:t> </a:t>
            </a:r>
            <a:r>
              <a:rPr dirty="0" spc="50"/>
              <a:t>подростковой </a:t>
            </a:r>
            <a:r>
              <a:rPr dirty="0"/>
              <a:t>жестокости,</a:t>
            </a:r>
            <a:r>
              <a:rPr dirty="0" spc="240"/>
              <a:t> </a:t>
            </a:r>
            <a:r>
              <a:rPr dirty="0" spc="-10"/>
              <a:t>буллинга</a:t>
            </a:r>
          </a:p>
          <a:p>
            <a:pPr>
              <a:lnSpc>
                <a:spcPct val="100000"/>
              </a:lnSpc>
              <a:spcBef>
                <a:spcPts val="844"/>
              </a:spcBef>
            </a:p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снижение</a:t>
            </a:r>
            <a:r>
              <a:rPr dirty="0" spc="65"/>
              <a:t> </a:t>
            </a:r>
            <a:r>
              <a:rPr dirty="0"/>
              <a:t>числа</a:t>
            </a:r>
            <a:r>
              <a:rPr dirty="0" spc="65"/>
              <a:t> </a:t>
            </a:r>
            <a:r>
              <a:rPr dirty="0"/>
              <a:t>несчастных</a:t>
            </a:r>
            <a:r>
              <a:rPr dirty="0" spc="70"/>
              <a:t> </a:t>
            </a:r>
            <a:r>
              <a:rPr dirty="0"/>
              <a:t>случаев</a:t>
            </a:r>
            <a:r>
              <a:rPr dirty="0" spc="65"/>
              <a:t> </a:t>
            </a:r>
            <a:r>
              <a:rPr dirty="0"/>
              <a:t>и</a:t>
            </a:r>
            <a:r>
              <a:rPr dirty="0" spc="70"/>
              <a:t> </a:t>
            </a:r>
            <a:r>
              <a:rPr dirty="0" spc="50"/>
              <a:t>травматизма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</a:p>
          <a:p>
            <a:pPr marL="12700" marR="244475">
              <a:lnSpc>
                <a:spcPts val="2780"/>
              </a:lnSpc>
            </a:pPr>
            <a:r>
              <a:rPr dirty="0"/>
              <a:t>снижение</a:t>
            </a:r>
            <a:r>
              <a:rPr dirty="0" spc="-75"/>
              <a:t> </a:t>
            </a:r>
            <a:r>
              <a:rPr dirty="0"/>
              <a:t>числа</a:t>
            </a:r>
            <a:r>
              <a:rPr dirty="0" spc="-70"/>
              <a:t> </a:t>
            </a:r>
            <a:r>
              <a:rPr dirty="0" spc="50"/>
              <a:t>осложнений</a:t>
            </a:r>
            <a:r>
              <a:rPr dirty="0" spc="-70"/>
              <a:t> </a:t>
            </a:r>
            <a:r>
              <a:rPr dirty="0" spc="50"/>
              <a:t>после</a:t>
            </a:r>
            <a:r>
              <a:rPr dirty="0" spc="-70"/>
              <a:t> </a:t>
            </a:r>
            <a:r>
              <a:rPr dirty="0" spc="75"/>
              <a:t>ДТП</a:t>
            </a:r>
            <a:r>
              <a:rPr dirty="0" spc="-70"/>
              <a:t> </a:t>
            </a:r>
            <a:r>
              <a:rPr dirty="0"/>
              <a:t>и</a:t>
            </a:r>
            <a:r>
              <a:rPr dirty="0" spc="-70"/>
              <a:t> </a:t>
            </a:r>
            <a:r>
              <a:rPr dirty="0" spc="-10"/>
              <a:t>случаев </a:t>
            </a:r>
            <a:r>
              <a:rPr dirty="0"/>
              <a:t>травматизма,</a:t>
            </a:r>
            <a:r>
              <a:rPr dirty="0" spc="114"/>
              <a:t> </a:t>
            </a:r>
            <a:r>
              <a:rPr dirty="0"/>
              <a:t>вследствие</a:t>
            </a:r>
            <a:r>
              <a:rPr dirty="0" spc="114"/>
              <a:t> </a:t>
            </a:r>
            <a:r>
              <a:rPr dirty="0" spc="50"/>
              <a:t>скорейшего</a:t>
            </a:r>
            <a:r>
              <a:rPr dirty="0" spc="120"/>
              <a:t> </a:t>
            </a:r>
            <a:r>
              <a:rPr dirty="0" spc="-10"/>
              <a:t>оказания </a:t>
            </a:r>
            <a:r>
              <a:rPr dirty="0"/>
              <a:t>первой</a:t>
            </a:r>
            <a:r>
              <a:rPr dirty="0" spc="-35"/>
              <a:t> </a:t>
            </a:r>
            <a:r>
              <a:rPr dirty="0" spc="50"/>
              <a:t>медицинской</a:t>
            </a:r>
            <a:r>
              <a:rPr dirty="0" spc="-30"/>
              <a:t> </a:t>
            </a:r>
            <a:r>
              <a:rPr dirty="0" spc="75"/>
              <a:t>помощи</a:t>
            </a:r>
          </a:p>
          <a:p>
            <a:pPr>
              <a:lnSpc>
                <a:spcPct val="100000"/>
              </a:lnSpc>
              <a:spcBef>
                <a:spcPts val="1395"/>
              </a:spcBef>
            </a:pPr>
          </a:p>
          <a:p>
            <a:pPr marL="12700" marR="1196340">
              <a:lnSpc>
                <a:spcPts val="2780"/>
              </a:lnSpc>
            </a:pPr>
            <a:r>
              <a:rPr dirty="0"/>
              <a:t>снижение</a:t>
            </a:r>
            <a:r>
              <a:rPr dirty="0" spc="185"/>
              <a:t> </a:t>
            </a:r>
            <a:r>
              <a:rPr dirty="0"/>
              <a:t>количества</a:t>
            </a:r>
            <a:r>
              <a:rPr dirty="0" spc="185"/>
              <a:t> </a:t>
            </a:r>
            <a:r>
              <a:rPr dirty="0"/>
              <a:t>нападений</a:t>
            </a:r>
            <a:r>
              <a:rPr dirty="0" spc="185"/>
              <a:t> </a:t>
            </a:r>
            <a:r>
              <a:rPr dirty="0" spc="45"/>
              <a:t>домашних </a:t>
            </a:r>
            <a:r>
              <a:rPr dirty="0"/>
              <a:t>или</a:t>
            </a:r>
            <a:r>
              <a:rPr dirty="0" spc="-30"/>
              <a:t> </a:t>
            </a:r>
            <a:r>
              <a:rPr dirty="0"/>
              <a:t>диких</a:t>
            </a:r>
            <a:r>
              <a:rPr dirty="0" spc="-25"/>
              <a:t> </a:t>
            </a:r>
            <a:r>
              <a:rPr dirty="0"/>
              <a:t>животных</a:t>
            </a:r>
            <a:r>
              <a:rPr dirty="0" spc="-25"/>
              <a:t> </a:t>
            </a:r>
            <a:r>
              <a:rPr dirty="0"/>
              <a:t>на</a:t>
            </a:r>
            <a:r>
              <a:rPr dirty="0" spc="-25"/>
              <a:t> </a:t>
            </a:r>
            <a:r>
              <a:rPr dirty="0" spc="-10"/>
              <a:t>детей</a:t>
            </a:r>
          </a:p>
          <a:p>
            <a:pPr>
              <a:lnSpc>
                <a:spcPct val="100000"/>
              </a:lnSpc>
              <a:spcBef>
                <a:spcPts val="1250"/>
              </a:spcBef>
            </a:pPr>
          </a:p>
          <a:p>
            <a:pPr marL="12700" marR="1300480">
              <a:lnSpc>
                <a:spcPts val="2780"/>
              </a:lnSpc>
            </a:pPr>
            <a:r>
              <a:rPr dirty="0"/>
              <a:t>снижение</a:t>
            </a:r>
            <a:r>
              <a:rPr dirty="0" spc="10"/>
              <a:t> </a:t>
            </a:r>
            <a:r>
              <a:rPr dirty="0"/>
              <a:t>числа</a:t>
            </a:r>
            <a:r>
              <a:rPr dirty="0" spc="15"/>
              <a:t> </a:t>
            </a:r>
            <a:r>
              <a:rPr dirty="0" spc="50"/>
              <a:t>противоправных</a:t>
            </a:r>
            <a:r>
              <a:rPr dirty="0" spc="15"/>
              <a:t> </a:t>
            </a:r>
            <a:r>
              <a:rPr dirty="0" spc="-10"/>
              <a:t>действий </a:t>
            </a:r>
            <a:r>
              <a:rPr dirty="0"/>
              <a:t>в</a:t>
            </a:r>
            <a:r>
              <a:rPr dirty="0" spc="-140"/>
              <a:t> </a:t>
            </a:r>
            <a:r>
              <a:rPr dirty="0" spc="50"/>
              <a:t>отношении</a:t>
            </a:r>
            <a:r>
              <a:rPr dirty="0" spc="-140"/>
              <a:t> </a:t>
            </a:r>
            <a:r>
              <a:rPr dirty="0" spc="-10"/>
              <a:t>детей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62355" y="2443229"/>
            <a:ext cx="9938385" cy="3828415"/>
            <a:chOff x="7062355" y="2443229"/>
            <a:chExt cx="9938385" cy="3828415"/>
          </a:xfrm>
        </p:grpSpPr>
        <p:sp>
          <p:nvSpPr>
            <p:cNvPr id="3" name="object 3" descr=""/>
            <p:cNvSpPr/>
            <p:nvPr/>
          </p:nvSpPr>
          <p:spPr>
            <a:xfrm>
              <a:off x="7062355" y="2443229"/>
              <a:ext cx="9938385" cy="3828415"/>
            </a:xfrm>
            <a:custGeom>
              <a:avLst/>
              <a:gdLst/>
              <a:ahLst/>
              <a:cxnLst/>
              <a:rect l="l" t="t" r="r" b="b"/>
              <a:pathLst>
                <a:path w="9938385" h="3828415">
                  <a:moveTo>
                    <a:pt x="9938138" y="504823"/>
                  </a:moveTo>
                  <a:lnTo>
                    <a:pt x="9938138" y="3323281"/>
                  </a:lnTo>
                  <a:lnTo>
                    <a:pt x="9935667" y="3373179"/>
                  </a:lnTo>
                  <a:lnTo>
                    <a:pt x="9928348" y="3422230"/>
                  </a:lnTo>
                  <a:lnTo>
                    <a:pt x="9916316" y="3470103"/>
                  </a:lnTo>
                  <a:lnTo>
                    <a:pt x="9899710" y="3516467"/>
                  </a:lnTo>
                  <a:lnTo>
                    <a:pt x="9878666" y="3560993"/>
                  </a:lnTo>
                  <a:lnTo>
                    <a:pt x="9853321" y="3603349"/>
                  </a:lnTo>
                  <a:lnTo>
                    <a:pt x="9823813" y="3643206"/>
                  </a:lnTo>
                  <a:lnTo>
                    <a:pt x="9790279" y="3680232"/>
                  </a:lnTo>
                  <a:lnTo>
                    <a:pt x="9753252" y="3713767"/>
                  </a:lnTo>
                  <a:lnTo>
                    <a:pt x="9713396" y="3743275"/>
                  </a:lnTo>
                  <a:lnTo>
                    <a:pt x="9671039" y="3768619"/>
                  </a:lnTo>
                  <a:lnTo>
                    <a:pt x="9626514" y="3789663"/>
                  </a:lnTo>
                  <a:lnTo>
                    <a:pt x="9580150" y="3806270"/>
                  </a:lnTo>
                  <a:lnTo>
                    <a:pt x="9532277" y="3818301"/>
                  </a:lnTo>
                  <a:lnTo>
                    <a:pt x="9483226" y="3825621"/>
                  </a:lnTo>
                  <a:lnTo>
                    <a:pt x="9433328" y="3828091"/>
                  </a:lnTo>
                  <a:lnTo>
                    <a:pt x="504825" y="3828091"/>
                  </a:lnTo>
                  <a:lnTo>
                    <a:pt x="454929" y="3825621"/>
                  </a:lnTo>
                  <a:lnTo>
                    <a:pt x="405878" y="3818301"/>
                  </a:lnTo>
                  <a:lnTo>
                    <a:pt x="358003" y="3806270"/>
                  </a:lnTo>
                  <a:lnTo>
                    <a:pt x="311636" y="3789663"/>
                  </a:lnTo>
                  <a:lnTo>
                    <a:pt x="267107" y="3768619"/>
                  </a:lnTo>
                  <a:lnTo>
                    <a:pt x="224747" y="3743275"/>
                  </a:lnTo>
                  <a:lnTo>
                    <a:pt x="184888" y="3713767"/>
                  </a:lnTo>
                  <a:lnTo>
                    <a:pt x="147859" y="3680232"/>
                  </a:lnTo>
                  <a:lnTo>
                    <a:pt x="114324" y="3643206"/>
                  </a:lnTo>
                  <a:lnTo>
                    <a:pt x="84816" y="3603349"/>
                  </a:lnTo>
                  <a:lnTo>
                    <a:pt x="59471" y="3560993"/>
                  </a:lnTo>
                  <a:lnTo>
                    <a:pt x="38427" y="3516467"/>
                  </a:lnTo>
                  <a:lnTo>
                    <a:pt x="21821" y="3470103"/>
                  </a:lnTo>
                  <a:lnTo>
                    <a:pt x="9789" y="3422230"/>
                  </a:lnTo>
                  <a:lnTo>
                    <a:pt x="2470" y="3373179"/>
                  </a:lnTo>
                  <a:lnTo>
                    <a:pt x="0" y="3323281"/>
                  </a:lnTo>
                  <a:lnTo>
                    <a:pt x="0" y="504823"/>
                  </a:lnTo>
                  <a:lnTo>
                    <a:pt x="2470" y="454928"/>
                  </a:lnTo>
                  <a:lnTo>
                    <a:pt x="9789" y="405877"/>
                  </a:lnTo>
                  <a:lnTo>
                    <a:pt x="21821" y="358003"/>
                  </a:lnTo>
                  <a:lnTo>
                    <a:pt x="38427" y="311636"/>
                  </a:lnTo>
                  <a:lnTo>
                    <a:pt x="59471" y="267107"/>
                  </a:lnTo>
                  <a:lnTo>
                    <a:pt x="84816" y="224747"/>
                  </a:lnTo>
                  <a:lnTo>
                    <a:pt x="114324" y="184887"/>
                  </a:lnTo>
                  <a:lnTo>
                    <a:pt x="147859" y="147859"/>
                  </a:lnTo>
                  <a:lnTo>
                    <a:pt x="184888" y="114324"/>
                  </a:lnTo>
                  <a:lnTo>
                    <a:pt x="224747" y="84816"/>
                  </a:lnTo>
                  <a:lnTo>
                    <a:pt x="267107" y="59471"/>
                  </a:lnTo>
                  <a:lnTo>
                    <a:pt x="311636" y="38427"/>
                  </a:lnTo>
                  <a:lnTo>
                    <a:pt x="358003" y="21821"/>
                  </a:lnTo>
                  <a:lnTo>
                    <a:pt x="405878" y="9789"/>
                  </a:lnTo>
                  <a:lnTo>
                    <a:pt x="454929" y="2470"/>
                  </a:lnTo>
                  <a:lnTo>
                    <a:pt x="504825" y="0"/>
                  </a:lnTo>
                  <a:lnTo>
                    <a:pt x="9433328" y="0"/>
                  </a:lnTo>
                  <a:lnTo>
                    <a:pt x="9483226" y="2470"/>
                  </a:lnTo>
                  <a:lnTo>
                    <a:pt x="9532277" y="9789"/>
                  </a:lnTo>
                  <a:lnTo>
                    <a:pt x="9580150" y="21821"/>
                  </a:lnTo>
                  <a:lnTo>
                    <a:pt x="9626514" y="38427"/>
                  </a:lnTo>
                  <a:lnTo>
                    <a:pt x="9671039" y="59471"/>
                  </a:lnTo>
                  <a:lnTo>
                    <a:pt x="9713396" y="84816"/>
                  </a:lnTo>
                  <a:lnTo>
                    <a:pt x="9753252" y="114324"/>
                  </a:lnTo>
                  <a:lnTo>
                    <a:pt x="9790279" y="147859"/>
                  </a:lnTo>
                  <a:lnTo>
                    <a:pt x="9823813" y="184887"/>
                  </a:lnTo>
                  <a:lnTo>
                    <a:pt x="9853321" y="224747"/>
                  </a:lnTo>
                  <a:lnTo>
                    <a:pt x="9878666" y="267107"/>
                  </a:lnTo>
                  <a:lnTo>
                    <a:pt x="9899710" y="311636"/>
                  </a:lnTo>
                  <a:lnTo>
                    <a:pt x="9916316" y="358003"/>
                  </a:lnTo>
                  <a:lnTo>
                    <a:pt x="9928348" y="405877"/>
                  </a:lnTo>
                  <a:lnTo>
                    <a:pt x="9935667" y="454928"/>
                  </a:lnTo>
                  <a:lnTo>
                    <a:pt x="9938138" y="50482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98618" y="2646852"/>
              <a:ext cx="9451340" cy="3366135"/>
            </a:xfrm>
            <a:custGeom>
              <a:avLst/>
              <a:gdLst/>
              <a:ahLst/>
              <a:cxnLst/>
              <a:rect l="l" t="t" r="r" b="b"/>
              <a:pathLst>
                <a:path w="9451340" h="3366135">
                  <a:moveTo>
                    <a:pt x="9451054" y="504809"/>
                  </a:moveTo>
                  <a:lnTo>
                    <a:pt x="9451054" y="2861035"/>
                  </a:lnTo>
                  <a:lnTo>
                    <a:pt x="9448585" y="2910935"/>
                  </a:lnTo>
                  <a:lnTo>
                    <a:pt x="9441269" y="2959989"/>
                  </a:lnTo>
                  <a:lnTo>
                    <a:pt x="9429241" y="3007866"/>
                  </a:lnTo>
                  <a:lnTo>
                    <a:pt x="9412638" y="3054236"/>
                  </a:lnTo>
                  <a:lnTo>
                    <a:pt x="9391596" y="3098767"/>
                  </a:lnTo>
                  <a:lnTo>
                    <a:pt x="9366251" y="3141129"/>
                  </a:lnTo>
                  <a:lnTo>
                    <a:pt x="9336739" y="3180989"/>
                  </a:lnTo>
                  <a:lnTo>
                    <a:pt x="9303196" y="3218017"/>
                  </a:lnTo>
                  <a:lnTo>
                    <a:pt x="9266169" y="3251551"/>
                  </a:lnTo>
                  <a:lnTo>
                    <a:pt x="9226313" y="3281059"/>
                  </a:lnTo>
                  <a:lnTo>
                    <a:pt x="9183956" y="3306404"/>
                  </a:lnTo>
                  <a:lnTo>
                    <a:pt x="9139431" y="3327448"/>
                  </a:lnTo>
                  <a:lnTo>
                    <a:pt x="9093066" y="3344054"/>
                  </a:lnTo>
                  <a:lnTo>
                    <a:pt x="9045194" y="3356085"/>
                  </a:lnTo>
                  <a:lnTo>
                    <a:pt x="8996143" y="3363405"/>
                  </a:lnTo>
                  <a:lnTo>
                    <a:pt x="8946553" y="3365860"/>
                  </a:lnTo>
                  <a:lnTo>
                    <a:pt x="504532" y="3365860"/>
                  </a:lnTo>
                  <a:lnTo>
                    <a:pt x="454941" y="3363405"/>
                  </a:lnTo>
                  <a:lnTo>
                    <a:pt x="405891" y="3356085"/>
                  </a:lnTo>
                  <a:lnTo>
                    <a:pt x="358018" y="3344054"/>
                  </a:lnTo>
                  <a:lnTo>
                    <a:pt x="311654" y="3327448"/>
                  </a:lnTo>
                  <a:lnTo>
                    <a:pt x="267128" y="3306404"/>
                  </a:lnTo>
                  <a:lnTo>
                    <a:pt x="224772" y="3281059"/>
                  </a:lnTo>
                  <a:lnTo>
                    <a:pt x="184915" y="3251551"/>
                  </a:lnTo>
                  <a:lnTo>
                    <a:pt x="147888" y="3218017"/>
                  </a:lnTo>
                  <a:lnTo>
                    <a:pt x="114344" y="3180989"/>
                  </a:lnTo>
                  <a:lnTo>
                    <a:pt x="84829" y="3141129"/>
                  </a:lnTo>
                  <a:lnTo>
                    <a:pt x="59478" y="3098767"/>
                  </a:lnTo>
                  <a:lnTo>
                    <a:pt x="38431" y="3054236"/>
                  </a:lnTo>
                  <a:lnTo>
                    <a:pt x="21822" y="3007866"/>
                  </a:lnTo>
                  <a:lnTo>
                    <a:pt x="9790" y="2959989"/>
                  </a:lnTo>
                  <a:lnTo>
                    <a:pt x="2470" y="2910935"/>
                  </a:lnTo>
                  <a:lnTo>
                    <a:pt x="0" y="2861038"/>
                  </a:lnTo>
                  <a:lnTo>
                    <a:pt x="0" y="504806"/>
                  </a:lnTo>
                  <a:lnTo>
                    <a:pt x="2470" y="454914"/>
                  </a:lnTo>
                  <a:lnTo>
                    <a:pt x="9790" y="405864"/>
                  </a:lnTo>
                  <a:lnTo>
                    <a:pt x="21822" y="357990"/>
                  </a:lnTo>
                  <a:lnTo>
                    <a:pt x="38431" y="311623"/>
                  </a:lnTo>
                  <a:lnTo>
                    <a:pt x="59478" y="267094"/>
                  </a:lnTo>
                  <a:lnTo>
                    <a:pt x="84829" y="224734"/>
                  </a:lnTo>
                  <a:lnTo>
                    <a:pt x="114344" y="184874"/>
                  </a:lnTo>
                  <a:lnTo>
                    <a:pt x="147888" y="147846"/>
                  </a:lnTo>
                  <a:lnTo>
                    <a:pt x="184915" y="114311"/>
                  </a:lnTo>
                  <a:lnTo>
                    <a:pt x="224772" y="84802"/>
                  </a:lnTo>
                  <a:lnTo>
                    <a:pt x="267128" y="59457"/>
                  </a:lnTo>
                  <a:lnTo>
                    <a:pt x="311654" y="38412"/>
                  </a:lnTo>
                  <a:lnTo>
                    <a:pt x="358018" y="21806"/>
                  </a:lnTo>
                  <a:lnTo>
                    <a:pt x="405891" y="9774"/>
                  </a:lnTo>
                  <a:lnTo>
                    <a:pt x="454941" y="2455"/>
                  </a:lnTo>
                  <a:lnTo>
                    <a:pt x="504532" y="0"/>
                  </a:lnTo>
                  <a:lnTo>
                    <a:pt x="8946553" y="0"/>
                  </a:lnTo>
                  <a:lnTo>
                    <a:pt x="8996143" y="2455"/>
                  </a:lnTo>
                  <a:lnTo>
                    <a:pt x="9045194" y="9774"/>
                  </a:lnTo>
                  <a:lnTo>
                    <a:pt x="9093066" y="21806"/>
                  </a:lnTo>
                  <a:lnTo>
                    <a:pt x="9139431" y="38412"/>
                  </a:lnTo>
                  <a:lnTo>
                    <a:pt x="9183956" y="59457"/>
                  </a:lnTo>
                  <a:lnTo>
                    <a:pt x="9226313" y="84802"/>
                  </a:lnTo>
                  <a:lnTo>
                    <a:pt x="9266169" y="114311"/>
                  </a:lnTo>
                  <a:lnTo>
                    <a:pt x="9303196" y="147846"/>
                  </a:lnTo>
                  <a:lnTo>
                    <a:pt x="9336739" y="184874"/>
                  </a:lnTo>
                  <a:lnTo>
                    <a:pt x="9366251" y="224734"/>
                  </a:lnTo>
                  <a:lnTo>
                    <a:pt x="9391596" y="267094"/>
                  </a:lnTo>
                  <a:lnTo>
                    <a:pt x="9412638" y="311623"/>
                  </a:lnTo>
                  <a:lnTo>
                    <a:pt x="9429241" y="357990"/>
                  </a:lnTo>
                  <a:lnTo>
                    <a:pt x="9441269" y="405864"/>
                  </a:lnTo>
                  <a:lnTo>
                    <a:pt x="9448585" y="454914"/>
                  </a:lnTo>
                  <a:lnTo>
                    <a:pt x="9451054" y="504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5588" y="586178"/>
            <a:ext cx="16524605" cy="1680210"/>
            <a:chOff x="475588" y="586178"/>
            <a:chExt cx="16524605" cy="1680210"/>
          </a:xfrm>
        </p:grpSpPr>
        <p:sp>
          <p:nvSpPr>
            <p:cNvPr id="6" name="object 6" descr=""/>
            <p:cNvSpPr/>
            <p:nvPr/>
          </p:nvSpPr>
          <p:spPr>
            <a:xfrm>
              <a:off x="475588" y="586178"/>
              <a:ext cx="16524605" cy="1680210"/>
            </a:xfrm>
            <a:custGeom>
              <a:avLst/>
              <a:gdLst/>
              <a:ahLst/>
              <a:cxnLst/>
              <a:rect l="l" t="t" r="r" b="b"/>
              <a:pathLst>
                <a:path w="16524605" h="1680210">
                  <a:moveTo>
                    <a:pt x="16524058" y="487098"/>
                  </a:moveTo>
                  <a:lnTo>
                    <a:pt x="16524058" y="1192864"/>
                  </a:lnTo>
                  <a:lnTo>
                    <a:pt x="16522465" y="1225036"/>
                  </a:lnTo>
                  <a:lnTo>
                    <a:pt x="16515146" y="1274086"/>
                  </a:lnTo>
                  <a:lnTo>
                    <a:pt x="16503114" y="1321961"/>
                  </a:lnTo>
                  <a:lnTo>
                    <a:pt x="16486508" y="1368328"/>
                  </a:lnTo>
                  <a:lnTo>
                    <a:pt x="16465464" y="1412857"/>
                  </a:lnTo>
                  <a:lnTo>
                    <a:pt x="16440119" y="1455217"/>
                  </a:lnTo>
                  <a:lnTo>
                    <a:pt x="16410611" y="1495076"/>
                  </a:lnTo>
                  <a:lnTo>
                    <a:pt x="16377077" y="1532104"/>
                  </a:lnTo>
                  <a:lnTo>
                    <a:pt x="16340050" y="1565639"/>
                  </a:lnTo>
                  <a:lnTo>
                    <a:pt x="16300194" y="1595148"/>
                  </a:lnTo>
                  <a:lnTo>
                    <a:pt x="16257837" y="1620493"/>
                  </a:lnTo>
                  <a:lnTo>
                    <a:pt x="16213312" y="1641538"/>
                  </a:lnTo>
                  <a:lnTo>
                    <a:pt x="16166948" y="1658144"/>
                  </a:lnTo>
                  <a:lnTo>
                    <a:pt x="16119075" y="1670176"/>
                  </a:lnTo>
                  <a:lnTo>
                    <a:pt x="16070024" y="1677495"/>
                  </a:lnTo>
                  <a:lnTo>
                    <a:pt x="16020187" y="1679963"/>
                  </a:lnTo>
                  <a:lnTo>
                    <a:pt x="504763" y="1679963"/>
                  </a:lnTo>
                  <a:lnTo>
                    <a:pt x="454928" y="1677495"/>
                  </a:lnTo>
                  <a:lnTo>
                    <a:pt x="405877" y="1670176"/>
                  </a:lnTo>
                  <a:lnTo>
                    <a:pt x="358003" y="1658144"/>
                  </a:lnTo>
                  <a:lnTo>
                    <a:pt x="311635" y="1641538"/>
                  </a:lnTo>
                  <a:lnTo>
                    <a:pt x="267106" y="1620493"/>
                  </a:lnTo>
                  <a:lnTo>
                    <a:pt x="224746" y="1595148"/>
                  </a:lnTo>
                  <a:lnTo>
                    <a:pt x="184887" y="1565639"/>
                  </a:lnTo>
                  <a:lnTo>
                    <a:pt x="147858" y="1532104"/>
                  </a:lnTo>
                  <a:lnTo>
                    <a:pt x="114323" y="1495076"/>
                  </a:lnTo>
                  <a:lnTo>
                    <a:pt x="84815" y="1455217"/>
                  </a:lnTo>
                  <a:lnTo>
                    <a:pt x="59470" y="1412857"/>
                  </a:lnTo>
                  <a:lnTo>
                    <a:pt x="38426" y="1368328"/>
                  </a:lnTo>
                  <a:lnTo>
                    <a:pt x="21820" y="1321961"/>
                  </a:lnTo>
                  <a:lnTo>
                    <a:pt x="9789" y="1274086"/>
                  </a:lnTo>
                  <a:lnTo>
                    <a:pt x="2470" y="1225036"/>
                  </a:lnTo>
                  <a:lnTo>
                    <a:pt x="0" y="1175141"/>
                  </a:lnTo>
                  <a:lnTo>
                    <a:pt x="0" y="504821"/>
                  </a:lnTo>
                  <a:lnTo>
                    <a:pt x="2470" y="454926"/>
                  </a:lnTo>
                  <a:lnTo>
                    <a:pt x="9789" y="405876"/>
                  </a:lnTo>
                  <a:lnTo>
                    <a:pt x="21820" y="358002"/>
                  </a:lnTo>
                  <a:lnTo>
                    <a:pt x="38426" y="311635"/>
                  </a:lnTo>
                  <a:lnTo>
                    <a:pt x="59470" y="267106"/>
                  </a:lnTo>
                  <a:lnTo>
                    <a:pt x="84815" y="224746"/>
                  </a:lnTo>
                  <a:lnTo>
                    <a:pt x="114323" y="184887"/>
                  </a:lnTo>
                  <a:lnTo>
                    <a:pt x="147858" y="147858"/>
                  </a:lnTo>
                  <a:lnTo>
                    <a:pt x="184887" y="114323"/>
                  </a:lnTo>
                  <a:lnTo>
                    <a:pt x="224746" y="84814"/>
                  </a:lnTo>
                  <a:lnTo>
                    <a:pt x="267106" y="59469"/>
                  </a:lnTo>
                  <a:lnTo>
                    <a:pt x="311635" y="38424"/>
                  </a:lnTo>
                  <a:lnTo>
                    <a:pt x="358003" y="21818"/>
                  </a:lnTo>
                  <a:lnTo>
                    <a:pt x="405877" y="9786"/>
                  </a:lnTo>
                  <a:lnTo>
                    <a:pt x="454928" y="2467"/>
                  </a:lnTo>
                  <a:lnTo>
                    <a:pt x="504763" y="0"/>
                  </a:lnTo>
                  <a:lnTo>
                    <a:pt x="16020187" y="0"/>
                  </a:lnTo>
                  <a:lnTo>
                    <a:pt x="16070024" y="2467"/>
                  </a:lnTo>
                  <a:lnTo>
                    <a:pt x="16119075" y="9786"/>
                  </a:lnTo>
                  <a:lnTo>
                    <a:pt x="16166948" y="21818"/>
                  </a:lnTo>
                  <a:lnTo>
                    <a:pt x="16213312" y="38424"/>
                  </a:lnTo>
                  <a:lnTo>
                    <a:pt x="16257837" y="59469"/>
                  </a:lnTo>
                  <a:lnTo>
                    <a:pt x="16300194" y="84814"/>
                  </a:lnTo>
                  <a:lnTo>
                    <a:pt x="16340050" y="114323"/>
                  </a:lnTo>
                  <a:lnTo>
                    <a:pt x="16377077" y="147858"/>
                  </a:lnTo>
                  <a:lnTo>
                    <a:pt x="16410611" y="184887"/>
                  </a:lnTo>
                  <a:lnTo>
                    <a:pt x="16440119" y="224746"/>
                  </a:lnTo>
                  <a:lnTo>
                    <a:pt x="16465464" y="267106"/>
                  </a:lnTo>
                  <a:lnTo>
                    <a:pt x="16486508" y="311635"/>
                  </a:lnTo>
                  <a:lnTo>
                    <a:pt x="16503114" y="358002"/>
                  </a:lnTo>
                  <a:lnTo>
                    <a:pt x="16515146" y="405876"/>
                  </a:lnTo>
                  <a:lnTo>
                    <a:pt x="16522465" y="454926"/>
                  </a:lnTo>
                  <a:lnTo>
                    <a:pt x="16524058" y="487098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513938" y="801308"/>
              <a:ext cx="4274185" cy="1232535"/>
            </a:xfrm>
            <a:custGeom>
              <a:avLst/>
              <a:gdLst/>
              <a:ahLst/>
              <a:cxnLst/>
              <a:rect l="l" t="t" r="r" b="b"/>
              <a:pathLst>
                <a:path w="4274184" h="1232535">
                  <a:moveTo>
                    <a:pt x="3657666" y="1232496"/>
                  </a:moveTo>
                  <a:lnTo>
                    <a:pt x="616233" y="1232496"/>
                  </a:lnTo>
                  <a:lnTo>
                    <a:pt x="568088" y="1230642"/>
                  </a:lnTo>
                  <a:lnTo>
                    <a:pt x="520942" y="1225171"/>
                  </a:lnTo>
                  <a:lnTo>
                    <a:pt x="474947" y="1216221"/>
                  </a:lnTo>
                  <a:lnTo>
                    <a:pt x="430240" y="1203927"/>
                  </a:lnTo>
                  <a:lnTo>
                    <a:pt x="386958" y="1188428"/>
                  </a:lnTo>
                  <a:lnTo>
                    <a:pt x="345237" y="1169860"/>
                  </a:lnTo>
                  <a:lnTo>
                    <a:pt x="305215" y="1148360"/>
                  </a:lnTo>
                  <a:lnTo>
                    <a:pt x="267029" y="1124065"/>
                  </a:lnTo>
                  <a:lnTo>
                    <a:pt x="230816" y="1097113"/>
                  </a:lnTo>
                  <a:lnTo>
                    <a:pt x="196712" y="1067640"/>
                  </a:lnTo>
                  <a:lnTo>
                    <a:pt x="164855" y="1035783"/>
                  </a:lnTo>
                  <a:lnTo>
                    <a:pt x="135382" y="1001679"/>
                  </a:lnTo>
                  <a:lnTo>
                    <a:pt x="108430" y="965466"/>
                  </a:lnTo>
                  <a:lnTo>
                    <a:pt x="84135" y="927280"/>
                  </a:lnTo>
                  <a:lnTo>
                    <a:pt x="62636" y="887258"/>
                  </a:lnTo>
                  <a:lnTo>
                    <a:pt x="44068" y="845537"/>
                  </a:lnTo>
                  <a:lnTo>
                    <a:pt x="28568" y="802255"/>
                  </a:lnTo>
                  <a:lnTo>
                    <a:pt x="16275" y="757548"/>
                  </a:lnTo>
                  <a:lnTo>
                    <a:pt x="7324" y="711553"/>
                  </a:lnTo>
                  <a:lnTo>
                    <a:pt x="1854" y="664408"/>
                  </a:lnTo>
                  <a:lnTo>
                    <a:pt x="0" y="616249"/>
                  </a:lnTo>
                  <a:lnTo>
                    <a:pt x="1854" y="568089"/>
                  </a:lnTo>
                  <a:lnTo>
                    <a:pt x="7324" y="520943"/>
                  </a:lnTo>
                  <a:lnTo>
                    <a:pt x="16275" y="474948"/>
                  </a:lnTo>
                  <a:lnTo>
                    <a:pt x="28568" y="430241"/>
                  </a:lnTo>
                  <a:lnTo>
                    <a:pt x="44068" y="386958"/>
                  </a:lnTo>
                  <a:lnTo>
                    <a:pt x="62636" y="345238"/>
                  </a:lnTo>
                  <a:lnTo>
                    <a:pt x="84135" y="305216"/>
                  </a:lnTo>
                  <a:lnTo>
                    <a:pt x="108430" y="267030"/>
                  </a:lnTo>
                  <a:lnTo>
                    <a:pt x="135382" y="230816"/>
                  </a:lnTo>
                  <a:lnTo>
                    <a:pt x="164855" y="196712"/>
                  </a:lnTo>
                  <a:lnTo>
                    <a:pt x="196712" y="164856"/>
                  </a:lnTo>
                  <a:lnTo>
                    <a:pt x="230816" y="135382"/>
                  </a:lnTo>
                  <a:lnTo>
                    <a:pt x="267029" y="108430"/>
                  </a:lnTo>
                  <a:lnTo>
                    <a:pt x="305215" y="84135"/>
                  </a:lnTo>
                  <a:lnTo>
                    <a:pt x="345237" y="62636"/>
                  </a:lnTo>
                  <a:lnTo>
                    <a:pt x="386958" y="44068"/>
                  </a:lnTo>
                  <a:lnTo>
                    <a:pt x="430240" y="28568"/>
                  </a:lnTo>
                  <a:lnTo>
                    <a:pt x="474947" y="16275"/>
                  </a:lnTo>
                  <a:lnTo>
                    <a:pt x="520942" y="7324"/>
                  </a:lnTo>
                  <a:lnTo>
                    <a:pt x="568088" y="1854"/>
                  </a:lnTo>
                  <a:lnTo>
                    <a:pt x="616247" y="0"/>
                  </a:lnTo>
                  <a:lnTo>
                    <a:pt x="3657651" y="0"/>
                  </a:lnTo>
                  <a:lnTo>
                    <a:pt x="3705810" y="1854"/>
                  </a:lnTo>
                  <a:lnTo>
                    <a:pt x="3752955" y="7324"/>
                  </a:lnTo>
                  <a:lnTo>
                    <a:pt x="3798950" y="16275"/>
                  </a:lnTo>
                  <a:lnTo>
                    <a:pt x="3843656" y="28568"/>
                  </a:lnTo>
                  <a:lnTo>
                    <a:pt x="3886939" y="44068"/>
                  </a:lnTo>
                  <a:lnTo>
                    <a:pt x="3928659" y="62636"/>
                  </a:lnTo>
                  <a:lnTo>
                    <a:pt x="3968681" y="84135"/>
                  </a:lnTo>
                  <a:lnTo>
                    <a:pt x="4006866" y="108430"/>
                  </a:lnTo>
                  <a:lnTo>
                    <a:pt x="4043080" y="135382"/>
                  </a:lnTo>
                  <a:lnTo>
                    <a:pt x="4077183" y="164856"/>
                  </a:lnTo>
                  <a:lnTo>
                    <a:pt x="4109040" y="196712"/>
                  </a:lnTo>
                  <a:lnTo>
                    <a:pt x="4138513" y="230816"/>
                  </a:lnTo>
                  <a:lnTo>
                    <a:pt x="4165465" y="267030"/>
                  </a:lnTo>
                  <a:lnTo>
                    <a:pt x="4189760" y="305216"/>
                  </a:lnTo>
                  <a:lnTo>
                    <a:pt x="4211260" y="345238"/>
                  </a:lnTo>
                  <a:lnTo>
                    <a:pt x="4229828" y="386958"/>
                  </a:lnTo>
                  <a:lnTo>
                    <a:pt x="4245327" y="430241"/>
                  </a:lnTo>
                  <a:lnTo>
                    <a:pt x="4257620" y="474948"/>
                  </a:lnTo>
                  <a:lnTo>
                    <a:pt x="4266571" y="520943"/>
                  </a:lnTo>
                  <a:lnTo>
                    <a:pt x="4272042" y="568089"/>
                  </a:lnTo>
                  <a:lnTo>
                    <a:pt x="4273896" y="616249"/>
                  </a:lnTo>
                  <a:lnTo>
                    <a:pt x="4272042" y="664408"/>
                  </a:lnTo>
                  <a:lnTo>
                    <a:pt x="4266571" y="711553"/>
                  </a:lnTo>
                  <a:lnTo>
                    <a:pt x="4257620" y="757548"/>
                  </a:lnTo>
                  <a:lnTo>
                    <a:pt x="4245327" y="802255"/>
                  </a:lnTo>
                  <a:lnTo>
                    <a:pt x="4229828" y="845537"/>
                  </a:lnTo>
                  <a:lnTo>
                    <a:pt x="4211260" y="887258"/>
                  </a:lnTo>
                  <a:lnTo>
                    <a:pt x="4189760" y="927280"/>
                  </a:lnTo>
                  <a:lnTo>
                    <a:pt x="4165465" y="965466"/>
                  </a:lnTo>
                  <a:lnTo>
                    <a:pt x="4138513" y="1001679"/>
                  </a:lnTo>
                  <a:lnTo>
                    <a:pt x="4109040" y="1035783"/>
                  </a:lnTo>
                  <a:lnTo>
                    <a:pt x="4077183" y="1067640"/>
                  </a:lnTo>
                  <a:lnTo>
                    <a:pt x="4043080" y="1097113"/>
                  </a:lnTo>
                  <a:lnTo>
                    <a:pt x="4006866" y="1124065"/>
                  </a:lnTo>
                  <a:lnTo>
                    <a:pt x="3968681" y="1148360"/>
                  </a:lnTo>
                  <a:lnTo>
                    <a:pt x="3928659" y="1169860"/>
                  </a:lnTo>
                  <a:lnTo>
                    <a:pt x="3886939" y="1188428"/>
                  </a:lnTo>
                  <a:lnTo>
                    <a:pt x="3843656" y="1203927"/>
                  </a:lnTo>
                  <a:lnTo>
                    <a:pt x="3798950" y="1216221"/>
                  </a:lnTo>
                  <a:lnTo>
                    <a:pt x="3752955" y="1225171"/>
                  </a:lnTo>
                  <a:lnTo>
                    <a:pt x="3705810" y="1230642"/>
                  </a:lnTo>
                  <a:lnTo>
                    <a:pt x="3657666" y="1232496"/>
                  </a:lnTo>
                  <a:close/>
                </a:path>
              </a:pathLst>
            </a:custGeom>
            <a:solidFill>
              <a:srgbClr val="53E33C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689951" y="921885"/>
              <a:ext cx="3919854" cy="972819"/>
            </a:xfrm>
            <a:custGeom>
              <a:avLst/>
              <a:gdLst/>
              <a:ahLst/>
              <a:cxnLst/>
              <a:rect l="l" t="t" r="r" b="b"/>
              <a:pathLst>
                <a:path w="3919855" h="972819">
                  <a:moveTo>
                    <a:pt x="3434455" y="972290"/>
                  </a:moveTo>
                  <a:lnTo>
                    <a:pt x="486155" y="972290"/>
                  </a:lnTo>
                  <a:lnTo>
                    <a:pt x="439335" y="970065"/>
                  </a:lnTo>
                  <a:lnTo>
                    <a:pt x="393774" y="963524"/>
                  </a:lnTo>
                  <a:lnTo>
                    <a:pt x="349676" y="952872"/>
                  </a:lnTo>
                  <a:lnTo>
                    <a:pt x="307244" y="938313"/>
                  </a:lnTo>
                  <a:lnTo>
                    <a:pt x="266683" y="920050"/>
                  </a:lnTo>
                  <a:lnTo>
                    <a:pt x="228196" y="898286"/>
                  </a:lnTo>
                  <a:lnTo>
                    <a:pt x="191987" y="873227"/>
                  </a:lnTo>
                  <a:lnTo>
                    <a:pt x="158260" y="845074"/>
                  </a:lnTo>
                  <a:lnTo>
                    <a:pt x="127218" y="814033"/>
                  </a:lnTo>
                  <a:lnTo>
                    <a:pt x="99065" y="780306"/>
                  </a:lnTo>
                  <a:lnTo>
                    <a:pt x="74004" y="744098"/>
                  </a:lnTo>
                  <a:lnTo>
                    <a:pt x="52240" y="705612"/>
                  </a:lnTo>
                  <a:lnTo>
                    <a:pt x="33977" y="665052"/>
                  </a:lnTo>
                  <a:lnTo>
                    <a:pt x="19417" y="622622"/>
                  </a:lnTo>
                  <a:lnTo>
                    <a:pt x="8765" y="578525"/>
                  </a:lnTo>
                  <a:lnTo>
                    <a:pt x="2225" y="532965"/>
                  </a:lnTo>
                  <a:lnTo>
                    <a:pt x="0" y="486152"/>
                  </a:lnTo>
                  <a:lnTo>
                    <a:pt x="2225" y="439327"/>
                  </a:lnTo>
                  <a:lnTo>
                    <a:pt x="8765" y="393767"/>
                  </a:lnTo>
                  <a:lnTo>
                    <a:pt x="19417" y="349670"/>
                  </a:lnTo>
                  <a:lnTo>
                    <a:pt x="33977" y="307239"/>
                  </a:lnTo>
                  <a:lnTo>
                    <a:pt x="52240" y="266679"/>
                  </a:lnTo>
                  <a:lnTo>
                    <a:pt x="74004" y="228193"/>
                  </a:lnTo>
                  <a:lnTo>
                    <a:pt x="99065" y="191984"/>
                  </a:lnTo>
                  <a:lnTo>
                    <a:pt x="127218" y="158258"/>
                  </a:lnTo>
                  <a:lnTo>
                    <a:pt x="158260" y="127216"/>
                  </a:lnTo>
                  <a:lnTo>
                    <a:pt x="191987" y="99063"/>
                  </a:lnTo>
                  <a:lnTo>
                    <a:pt x="228196" y="74003"/>
                  </a:lnTo>
                  <a:lnTo>
                    <a:pt x="266683" y="52240"/>
                  </a:lnTo>
                  <a:lnTo>
                    <a:pt x="307244" y="33977"/>
                  </a:lnTo>
                  <a:lnTo>
                    <a:pt x="349676" y="19417"/>
                  </a:lnTo>
                  <a:lnTo>
                    <a:pt x="393774" y="8765"/>
                  </a:lnTo>
                  <a:lnTo>
                    <a:pt x="439335" y="2225"/>
                  </a:lnTo>
                  <a:lnTo>
                    <a:pt x="486155" y="0"/>
                  </a:lnTo>
                  <a:lnTo>
                    <a:pt x="3434456" y="0"/>
                  </a:lnTo>
                  <a:lnTo>
                    <a:pt x="3481275" y="2225"/>
                  </a:lnTo>
                  <a:lnTo>
                    <a:pt x="3526837" y="8765"/>
                  </a:lnTo>
                  <a:lnTo>
                    <a:pt x="3570935" y="19417"/>
                  </a:lnTo>
                  <a:lnTo>
                    <a:pt x="3613366" y="33977"/>
                  </a:lnTo>
                  <a:lnTo>
                    <a:pt x="3653927" y="52240"/>
                  </a:lnTo>
                  <a:lnTo>
                    <a:pt x="3692414" y="74003"/>
                  </a:lnTo>
                  <a:lnTo>
                    <a:pt x="3728623" y="99063"/>
                  </a:lnTo>
                  <a:lnTo>
                    <a:pt x="3762351" y="127216"/>
                  </a:lnTo>
                  <a:lnTo>
                    <a:pt x="3793393" y="158258"/>
                  </a:lnTo>
                  <a:lnTo>
                    <a:pt x="3821546" y="191984"/>
                  </a:lnTo>
                  <a:lnTo>
                    <a:pt x="3846606" y="228193"/>
                  </a:lnTo>
                  <a:lnTo>
                    <a:pt x="3868370" y="266679"/>
                  </a:lnTo>
                  <a:lnTo>
                    <a:pt x="3886633" y="307239"/>
                  </a:lnTo>
                  <a:lnTo>
                    <a:pt x="3901193" y="349670"/>
                  </a:lnTo>
                  <a:lnTo>
                    <a:pt x="3911845" y="393767"/>
                  </a:lnTo>
                  <a:lnTo>
                    <a:pt x="3918386" y="439327"/>
                  </a:lnTo>
                  <a:lnTo>
                    <a:pt x="3919558" y="463982"/>
                  </a:lnTo>
                  <a:lnTo>
                    <a:pt x="3919558" y="508310"/>
                  </a:lnTo>
                  <a:lnTo>
                    <a:pt x="3911845" y="578525"/>
                  </a:lnTo>
                  <a:lnTo>
                    <a:pt x="3901193" y="622622"/>
                  </a:lnTo>
                  <a:lnTo>
                    <a:pt x="3886633" y="665052"/>
                  </a:lnTo>
                  <a:lnTo>
                    <a:pt x="3868370" y="705612"/>
                  </a:lnTo>
                  <a:lnTo>
                    <a:pt x="3846606" y="744098"/>
                  </a:lnTo>
                  <a:lnTo>
                    <a:pt x="3821546" y="780306"/>
                  </a:lnTo>
                  <a:lnTo>
                    <a:pt x="3793393" y="814033"/>
                  </a:lnTo>
                  <a:lnTo>
                    <a:pt x="3762351" y="845074"/>
                  </a:lnTo>
                  <a:lnTo>
                    <a:pt x="3728623" y="873227"/>
                  </a:lnTo>
                  <a:lnTo>
                    <a:pt x="3692414" y="898286"/>
                  </a:lnTo>
                  <a:lnTo>
                    <a:pt x="3653927" y="920050"/>
                  </a:lnTo>
                  <a:lnTo>
                    <a:pt x="3613366" y="938313"/>
                  </a:lnTo>
                  <a:lnTo>
                    <a:pt x="3570935" y="952872"/>
                  </a:lnTo>
                  <a:lnTo>
                    <a:pt x="3526837" y="963524"/>
                  </a:lnTo>
                  <a:lnTo>
                    <a:pt x="3481275" y="970065"/>
                  </a:lnTo>
                  <a:lnTo>
                    <a:pt x="3434455" y="972290"/>
                  </a:lnTo>
                  <a:close/>
                </a:path>
              </a:pathLst>
            </a:custGeom>
            <a:solidFill>
              <a:srgbClr val="53E3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7487522" y="7503241"/>
            <a:ext cx="9119870" cy="0"/>
          </a:xfrm>
          <a:custGeom>
            <a:avLst/>
            <a:gdLst/>
            <a:ahLst/>
            <a:cxnLst/>
            <a:rect l="l" t="t" r="r" b="b"/>
            <a:pathLst>
              <a:path w="9119869" h="0">
                <a:moveTo>
                  <a:pt x="0" y="0"/>
                </a:moveTo>
                <a:lnTo>
                  <a:pt x="9119511" y="0"/>
                </a:lnTo>
              </a:path>
            </a:pathLst>
          </a:custGeom>
          <a:ln w="19050">
            <a:solidFill>
              <a:srgbClr val="4858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487522" y="8418001"/>
            <a:ext cx="9142730" cy="0"/>
          </a:xfrm>
          <a:custGeom>
            <a:avLst/>
            <a:gdLst/>
            <a:ahLst/>
            <a:cxnLst/>
            <a:rect l="l" t="t" r="r" b="b"/>
            <a:pathLst>
              <a:path w="9142730" h="0">
                <a:moveTo>
                  <a:pt x="0" y="0"/>
                </a:moveTo>
                <a:lnTo>
                  <a:pt x="9142218" y="0"/>
                </a:lnTo>
              </a:path>
            </a:pathLst>
          </a:custGeom>
          <a:ln w="19050">
            <a:solidFill>
              <a:srgbClr val="4858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501818" y="7679712"/>
            <a:ext cx="380365" cy="295910"/>
          </a:xfrm>
          <a:custGeom>
            <a:avLst/>
            <a:gdLst/>
            <a:ahLst/>
            <a:cxn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5" y="295608"/>
                </a:lnTo>
                <a:lnTo>
                  <a:pt x="142889" y="294603"/>
                </a:lnTo>
                <a:lnTo>
                  <a:pt x="86840" y="238551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7" y="93440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6"/>
                </a:lnTo>
                <a:lnTo>
                  <a:pt x="317521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39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501818" y="8637302"/>
            <a:ext cx="380365" cy="295910"/>
          </a:xfrm>
          <a:custGeom>
            <a:avLst/>
            <a:gdLst/>
            <a:ahLst/>
            <a:cxn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5" y="295608"/>
                </a:lnTo>
                <a:lnTo>
                  <a:pt x="142889" y="294603"/>
                </a:lnTo>
                <a:lnTo>
                  <a:pt x="86840" y="238551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7" y="93440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6"/>
                </a:lnTo>
                <a:lnTo>
                  <a:pt x="317521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39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534554" y="7679712"/>
            <a:ext cx="380365" cy="295910"/>
          </a:xfrm>
          <a:custGeom>
            <a:avLst/>
            <a:gdLst/>
            <a:ahLst/>
            <a:cxn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5" y="295608"/>
                </a:lnTo>
                <a:lnTo>
                  <a:pt x="142889" y="294603"/>
                </a:lnTo>
                <a:lnTo>
                  <a:pt x="86840" y="238551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7" y="93440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6"/>
                </a:lnTo>
                <a:lnTo>
                  <a:pt x="317521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39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534554" y="8637302"/>
            <a:ext cx="380365" cy="295910"/>
          </a:xfrm>
          <a:custGeom>
            <a:avLst/>
            <a:gdLst/>
            <a:ahLst/>
            <a:cxn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5" y="295608"/>
                </a:lnTo>
                <a:lnTo>
                  <a:pt x="142889" y="294603"/>
                </a:lnTo>
                <a:lnTo>
                  <a:pt x="86840" y="238551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7" y="93440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6"/>
                </a:lnTo>
                <a:lnTo>
                  <a:pt x="317521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39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855501" y="881753"/>
            <a:ext cx="5672455" cy="10598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635"/>
              </a:spcBef>
            </a:pPr>
            <a:r>
              <a:rPr dirty="0" sz="3600" spc="175" b="1">
                <a:solidFill>
                  <a:srgbClr val="FFFFFF"/>
                </a:solidFill>
                <a:latin typeface="Trebuchet MS"/>
                <a:cs typeface="Trebuchet MS"/>
              </a:rPr>
              <a:t>ОДНО</a:t>
            </a:r>
            <a:r>
              <a:rPr dirty="0" sz="3600" spc="-3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35" b="1">
                <a:solidFill>
                  <a:srgbClr val="FFFFFF"/>
                </a:solidFill>
                <a:latin typeface="Trebuchet MS"/>
                <a:cs typeface="Trebuchet MS"/>
              </a:rPr>
              <a:t>НАЖАТИЕ </a:t>
            </a:r>
            <a:r>
              <a:rPr dirty="0" sz="3600" spc="145" b="1">
                <a:solidFill>
                  <a:srgbClr val="FFFFFF"/>
                </a:solidFill>
                <a:latin typeface="Trebuchet MS"/>
                <a:cs typeface="Trebuchet MS"/>
              </a:rPr>
              <a:t>ТРЕВОЖНОЙ</a:t>
            </a:r>
            <a:r>
              <a:rPr dirty="0" sz="3600" spc="-2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90" b="1">
                <a:solidFill>
                  <a:srgbClr val="FFFFFF"/>
                </a:solidFill>
                <a:latin typeface="Trebuchet MS"/>
                <a:cs typeface="Trebuchet MS"/>
              </a:rPr>
              <a:t>КНОПКИ</a:t>
            </a:r>
            <a:r>
              <a:rPr dirty="0" sz="36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875" b="1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118388" y="1104839"/>
            <a:ext cx="30638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2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3600" spc="-3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285" b="1">
                <a:solidFill>
                  <a:srgbClr val="48585D"/>
                </a:solidFill>
                <a:latin typeface="Trebuchet MS"/>
                <a:cs typeface="Trebuchet MS"/>
              </a:rPr>
              <a:t>ПОМОЩЬ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56170" y="969496"/>
            <a:ext cx="4940300" cy="10007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4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4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помощь</a:t>
            </a:r>
            <a:r>
              <a:rPr dirty="0" sz="24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придут</a:t>
            </a:r>
            <a:r>
              <a:rPr dirty="0" sz="24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сотрудники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полиции,</a:t>
            </a:r>
            <a:r>
              <a:rPr dirty="0" sz="24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10" b="1">
                <a:solidFill>
                  <a:srgbClr val="FFFFFF"/>
                </a:solidFill>
                <a:latin typeface="Trebuchet MS"/>
                <a:cs typeface="Trebuchet MS"/>
              </a:rPr>
              <a:t>МЧС,</a:t>
            </a:r>
            <a:r>
              <a:rPr dirty="0" sz="24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0" b="1">
                <a:solidFill>
                  <a:srgbClr val="FFFFFF"/>
                </a:solidFill>
                <a:latin typeface="Trebuchet MS"/>
                <a:cs typeface="Trebuchet MS"/>
              </a:rPr>
              <a:t>ЧОП,</a:t>
            </a:r>
            <a:r>
              <a:rPr dirty="0" sz="24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врачи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4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волонтеры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88885" y="6478640"/>
            <a:ext cx="6322060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40"/>
              </a:spcBef>
            </a:pPr>
            <a:r>
              <a:rPr dirty="0" sz="2400" spc="85" b="1">
                <a:solidFill>
                  <a:srgbClr val="48585D"/>
                </a:solidFill>
                <a:latin typeface="Trebuchet MS"/>
                <a:cs typeface="Trebuchet MS"/>
              </a:rPr>
              <a:t>ИДУЩИЙ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55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400" spc="-1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20" b="1">
                <a:solidFill>
                  <a:srgbClr val="48585D"/>
                </a:solidFill>
                <a:latin typeface="Trebuchet MS"/>
                <a:cs typeface="Trebuchet MS"/>
              </a:rPr>
              <a:t>СИГНАЛ</a:t>
            </a:r>
            <a:r>
              <a:rPr dirty="0" sz="2400" spc="-1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35" b="1">
                <a:solidFill>
                  <a:srgbClr val="48585D"/>
                </a:solidFill>
                <a:latin typeface="Trebuchet MS"/>
                <a:cs typeface="Trebuchet MS"/>
              </a:rPr>
              <a:t>О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60" b="1">
                <a:solidFill>
                  <a:srgbClr val="48585D"/>
                </a:solidFill>
                <a:latin typeface="Trebuchet MS"/>
                <a:cs typeface="Trebuchet MS"/>
              </a:rPr>
              <a:t>ПОМОЩИ</a:t>
            </a:r>
            <a:r>
              <a:rPr dirty="0" sz="2400" spc="-1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5" b="1">
                <a:solidFill>
                  <a:srgbClr val="48585D"/>
                </a:solidFill>
                <a:latin typeface="Trebuchet MS"/>
                <a:cs typeface="Trebuchet MS"/>
              </a:rPr>
              <a:t>ВИДИТ </a:t>
            </a:r>
            <a:r>
              <a:rPr dirty="0" sz="2400" spc="155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55" b="1">
                <a:solidFill>
                  <a:srgbClr val="48585D"/>
                </a:solidFill>
                <a:latin typeface="Trebuchet MS"/>
                <a:cs typeface="Trebuchet MS"/>
              </a:rPr>
              <a:t>КАРТЕ</a:t>
            </a:r>
            <a:r>
              <a:rPr dirty="0" sz="2400" spc="-1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65" b="1">
                <a:solidFill>
                  <a:srgbClr val="48585D"/>
                </a:solidFill>
                <a:latin typeface="Trebuchet MS"/>
                <a:cs typeface="Trebuchet MS"/>
              </a:rPr>
              <a:t>ПРИЛОЖЕНИЯ: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64809" y="7609109"/>
            <a:ext cx="1920239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где</a:t>
            </a:r>
            <a:r>
              <a:rPr dirty="0" sz="2200" spc="-6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находится ребенок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64809" y="8562036"/>
            <a:ext cx="3727450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слышит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режиме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онлайн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что</a:t>
            </a:r>
            <a:r>
              <a:rPr dirty="0" sz="2200" spc="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вокруг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него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35">
                <a:solidFill>
                  <a:srgbClr val="48585D"/>
                </a:solidFill>
                <a:latin typeface="Trebuchet MS"/>
                <a:cs typeface="Trebuchet MS"/>
              </a:rPr>
              <a:t>происходит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197544" y="7604445"/>
            <a:ext cx="3390265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 spc="60">
                <a:solidFill>
                  <a:srgbClr val="48585D"/>
                </a:solidFill>
                <a:latin typeface="Trebuchet MS"/>
                <a:cs typeface="Trebuchet MS"/>
              </a:rPr>
              <a:t>может</a:t>
            </a:r>
            <a:r>
              <a:rPr dirty="0" sz="2200" spc="-16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45">
                <a:solidFill>
                  <a:srgbClr val="48585D"/>
                </a:solidFill>
                <a:latin typeface="Trebuchet MS"/>
                <a:cs typeface="Trebuchet MS"/>
              </a:rPr>
              <a:t>построить</a:t>
            </a:r>
            <a:r>
              <a:rPr dirty="0" sz="2200" spc="-1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70">
                <a:solidFill>
                  <a:srgbClr val="48585D"/>
                </a:solidFill>
                <a:latin typeface="Trebuchet MS"/>
                <a:cs typeface="Trebuchet MS"/>
              </a:rPr>
              <a:t>до</a:t>
            </a:r>
            <a:r>
              <a:rPr dirty="0" sz="2200" spc="-1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него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кратчайший</a:t>
            </a:r>
            <a:r>
              <a:rPr dirty="0" sz="2200" spc="18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55">
                <a:solidFill>
                  <a:srgbClr val="48585D"/>
                </a:solidFill>
                <a:latin typeface="Trebuchet MS"/>
                <a:cs typeface="Trebuchet MS"/>
              </a:rPr>
              <a:t>маршрут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197544" y="8562036"/>
            <a:ext cx="3018790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находится</a:t>
            </a:r>
            <a:r>
              <a:rPr dirty="0" sz="22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контакте</a:t>
            </a:r>
            <a:r>
              <a:rPr dirty="0" sz="2200" spc="95">
                <a:solidFill>
                  <a:srgbClr val="48585D"/>
                </a:solidFill>
                <a:latin typeface="Trebuchet MS"/>
                <a:cs typeface="Trebuchet MS"/>
              </a:rPr>
              <a:t> с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родителями</a:t>
            </a:r>
            <a:r>
              <a:rPr dirty="0" sz="22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ребенка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5501" y="2533363"/>
            <a:ext cx="462216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60" b="1">
                <a:solidFill>
                  <a:srgbClr val="48585D"/>
                </a:solidFill>
                <a:latin typeface="Trebuchet MS"/>
                <a:cs typeface="Trebuchet MS"/>
              </a:rPr>
              <a:t>ВСЕ</a:t>
            </a:r>
            <a:r>
              <a:rPr dirty="0" sz="2700" spc="-229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125" b="1">
                <a:solidFill>
                  <a:srgbClr val="48585D"/>
                </a:solidFill>
                <a:latin typeface="Trebuchet MS"/>
                <a:cs typeface="Trebuchet MS"/>
              </a:rPr>
              <a:t>СИГНАЛЫ</a:t>
            </a:r>
            <a:r>
              <a:rPr dirty="0" sz="2700" spc="-229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150" b="1">
                <a:solidFill>
                  <a:srgbClr val="48585D"/>
                </a:solidFill>
                <a:latin typeface="Trebuchet MS"/>
                <a:cs typeface="Trebuchet MS"/>
              </a:rPr>
              <a:t>О</a:t>
            </a:r>
            <a:r>
              <a:rPr dirty="0" sz="2700" spc="-2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170" b="1">
                <a:solidFill>
                  <a:srgbClr val="48585D"/>
                </a:solidFill>
                <a:latin typeface="Trebuchet MS"/>
                <a:cs typeface="Trebuchet MS"/>
              </a:rPr>
              <a:t>ПОМОЩИ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65308" y="3370137"/>
            <a:ext cx="5038090" cy="39471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02870" marR="908050">
              <a:lnSpc>
                <a:spcPts val="3080"/>
              </a:lnSpc>
              <a:spcBef>
                <a:spcPts val="335"/>
              </a:spcBef>
            </a:pPr>
            <a:r>
              <a:rPr dirty="0" sz="2700" spc="110" b="1">
                <a:solidFill>
                  <a:srgbClr val="53E33C"/>
                </a:solidFill>
                <a:latin typeface="Trebuchet MS"/>
                <a:cs typeface="Trebuchet MS"/>
              </a:rPr>
              <a:t>КРУГЛОСУТОЧНО </a:t>
            </a:r>
            <a:r>
              <a:rPr dirty="0" sz="2700" spc="85" b="1">
                <a:solidFill>
                  <a:srgbClr val="48585D"/>
                </a:solidFill>
                <a:latin typeface="Trebuchet MS"/>
                <a:cs typeface="Trebuchet MS"/>
              </a:rPr>
              <a:t>КОНТРОЛИРУЕТ</a:t>
            </a:r>
            <a:r>
              <a:rPr dirty="0" sz="27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55" b="1">
                <a:solidFill>
                  <a:srgbClr val="48585D"/>
                </a:solidFill>
                <a:latin typeface="Trebuchet MS"/>
                <a:cs typeface="Trebuchet MS"/>
              </a:rPr>
              <a:t>ШТАБ </a:t>
            </a:r>
            <a:r>
              <a:rPr dirty="0" sz="2700" spc="150" b="1">
                <a:solidFill>
                  <a:srgbClr val="48585D"/>
                </a:solidFill>
                <a:latin typeface="Trebuchet MS"/>
                <a:cs typeface="Trebuchet MS"/>
              </a:rPr>
              <a:t>ПРОФЕССИОНАЛЬНЫХ</a:t>
            </a:r>
            <a:endParaRPr sz="2700">
              <a:latin typeface="Trebuchet MS"/>
              <a:cs typeface="Trebuchet MS"/>
            </a:endParaRPr>
          </a:p>
          <a:p>
            <a:pPr marL="102870">
              <a:lnSpc>
                <a:spcPts val="2905"/>
              </a:lnSpc>
            </a:pPr>
            <a:r>
              <a:rPr dirty="0" sz="2700" spc="120" b="1">
                <a:solidFill>
                  <a:srgbClr val="48585D"/>
                </a:solidFill>
                <a:latin typeface="Trebuchet MS"/>
                <a:cs typeface="Trebuchet MS"/>
              </a:rPr>
              <a:t>ОПЕРАТОРОВ</a:t>
            </a:r>
            <a:r>
              <a:rPr dirty="0" sz="2700" spc="-229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11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700" spc="-2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125" b="1">
                <a:solidFill>
                  <a:srgbClr val="48585D"/>
                </a:solidFill>
                <a:latin typeface="Trebuchet MS"/>
                <a:cs typeface="Trebuchet MS"/>
              </a:rPr>
              <a:t>ЭКСПЕРТОВ</a:t>
            </a:r>
            <a:endParaRPr sz="2700">
              <a:latin typeface="Trebuchet MS"/>
              <a:cs typeface="Trebuchet MS"/>
            </a:endParaRPr>
          </a:p>
          <a:p>
            <a:pPr marL="102870">
              <a:lnSpc>
                <a:spcPts val="2695"/>
              </a:lnSpc>
            </a:pPr>
            <a:r>
              <a:rPr dirty="0" sz="2700" spc="165" b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2700" spc="-2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700" spc="145" b="1">
                <a:solidFill>
                  <a:srgbClr val="48585D"/>
                </a:solidFill>
                <a:latin typeface="Trebuchet MS"/>
                <a:cs typeface="Trebuchet MS"/>
              </a:rPr>
              <a:t>БЕЗОПАСНОСТИ</a:t>
            </a:r>
            <a:endParaRPr sz="2700">
              <a:latin typeface="Trebuchet MS"/>
              <a:cs typeface="Trebuchet MS"/>
            </a:endParaRPr>
          </a:p>
          <a:p>
            <a:pPr marL="12700">
              <a:lnSpc>
                <a:spcPts val="9320"/>
              </a:lnSpc>
            </a:pPr>
            <a:r>
              <a:rPr dirty="0" sz="8150" spc="340" b="1">
                <a:solidFill>
                  <a:srgbClr val="53E33C"/>
                </a:solidFill>
                <a:latin typeface="Trebuchet MS"/>
                <a:cs typeface="Trebuchet MS"/>
              </a:rPr>
              <a:t>&gt;100</a:t>
            </a:r>
            <a:r>
              <a:rPr dirty="0" sz="8150" spc="-800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8150" spc="685" b="1">
                <a:solidFill>
                  <a:srgbClr val="53E33C"/>
                </a:solidFill>
                <a:latin typeface="Trebuchet MS"/>
                <a:cs typeface="Trebuchet MS"/>
              </a:rPr>
              <a:t>000</a:t>
            </a:r>
            <a:endParaRPr sz="8150">
              <a:latin typeface="Trebuchet MS"/>
              <a:cs typeface="Trebuchet MS"/>
            </a:endParaRPr>
          </a:p>
          <a:p>
            <a:pPr marL="102870" marR="5080">
              <a:lnSpc>
                <a:spcPts val="3000"/>
              </a:lnSpc>
              <a:spcBef>
                <a:spcPts val="535"/>
              </a:spcBef>
            </a:pPr>
            <a:r>
              <a:rPr dirty="0" sz="2700" spc="-10" b="1">
                <a:solidFill>
                  <a:srgbClr val="53E33C"/>
                </a:solidFill>
                <a:latin typeface="Trebuchet MS"/>
                <a:cs typeface="Trebuchet MS"/>
              </a:rPr>
              <a:t>ВОЛОНТЕРОВ </a:t>
            </a:r>
            <a:r>
              <a:rPr dirty="0" sz="2700" spc="60" b="1">
                <a:solidFill>
                  <a:srgbClr val="53E33C"/>
                </a:solidFill>
                <a:latin typeface="Trebuchet MS"/>
                <a:cs typeface="Trebuchet MS"/>
              </a:rPr>
              <a:t>ЗАДЕЙСТВОВАНЫ</a:t>
            </a:r>
            <a:r>
              <a:rPr dirty="0" sz="2700" spc="-355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700" spc="160" b="1">
                <a:solidFill>
                  <a:srgbClr val="53E33C"/>
                </a:solidFill>
                <a:latin typeface="Trebuchet MS"/>
                <a:cs typeface="Trebuchet MS"/>
              </a:rPr>
              <a:t>В</a:t>
            </a:r>
            <a:r>
              <a:rPr dirty="0" sz="2700" spc="-355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700" spc="-10" b="1">
                <a:solidFill>
                  <a:srgbClr val="53E33C"/>
                </a:solidFill>
                <a:latin typeface="Trebuchet MS"/>
                <a:cs typeface="Trebuchet MS"/>
              </a:rPr>
              <a:t>ПРОЕКТЕ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68200" y="3178850"/>
            <a:ext cx="5126355" cy="19050"/>
          </a:xfrm>
          <a:custGeom>
            <a:avLst/>
            <a:gdLst/>
            <a:ahLst/>
            <a:cxnLst/>
            <a:rect l="l" t="t" r="r" b="b"/>
            <a:pathLst>
              <a:path w="5126355" h="19050">
                <a:moveTo>
                  <a:pt x="0" y="0"/>
                </a:moveTo>
                <a:lnTo>
                  <a:pt x="5126302" y="19049"/>
                </a:lnTo>
              </a:path>
            </a:pathLst>
          </a:custGeom>
          <a:ln w="38100">
            <a:solidFill>
              <a:srgbClr val="4858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68270" y="7556601"/>
            <a:ext cx="5126355" cy="19050"/>
          </a:xfrm>
          <a:custGeom>
            <a:avLst/>
            <a:gdLst/>
            <a:ahLst/>
            <a:cxnLst/>
            <a:rect l="l" t="t" r="r" b="b"/>
            <a:pathLst>
              <a:path w="5126355" h="19050">
                <a:moveTo>
                  <a:pt x="0" y="0"/>
                </a:moveTo>
                <a:lnTo>
                  <a:pt x="5126302" y="19049"/>
                </a:lnTo>
              </a:path>
            </a:pathLst>
          </a:custGeom>
          <a:ln w="38100">
            <a:solidFill>
              <a:srgbClr val="4858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09410"/>
                </a:lnTo>
                <a:lnTo>
                  <a:pt x="0" y="109410"/>
                </a:lnTo>
                <a:lnTo>
                  <a:pt x="0" y="163347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17675474" y="1122700"/>
            <a:ext cx="430530" cy="1140460"/>
            <a:chOff x="17675474" y="1122700"/>
            <a:chExt cx="430530" cy="1140460"/>
          </a:xfrm>
        </p:grpSpPr>
        <p:sp>
          <p:nvSpPr>
            <p:cNvPr id="31" name="object 31" descr=""/>
            <p:cNvSpPr/>
            <p:nvPr/>
          </p:nvSpPr>
          <p:spPr>
            <a:xfrm>
              <a:off x="17675474" y="2090095"/>
              <a:ext cx="353060" cy="173355"/>
            </a:xfrm>
            <a:custGeom>
              <a:avLst/>
              <a:gdLst/>
              <a:ahLst/>
              <a:cxnLst/>
              <a:rect l="l" t="t" r="r" b="b"/>
              <a:pathLst>
                <a:path w="353059" h="173355">
                  <a:moveTo>
                    <a:pt x="352724" y="88469"/>
                  </a:moveTo>
                  <a:lnTo>
                    <a:pt x="342896" y="130031"/>
                  </a:lnTo>
                  <a:lnTo>
                    <a:pt x="314779" y="160221"/>
                  </a:lnTo>
                  <a:lnTo>
                    <a:pt x="272984" y="172641"/>
                  </a:lnTo>
                  <a:lnTo>
                    <a:pt x="264044" y="173056"/>
                  </a:lnTo>
                  <a:lnTo>
                    <a:pt x="248302" y="173056"/>
                  </a:lnTo>
                  <a:lnTo>
                    <a:pt x="248302" y="119533"/>
                  </a:lnTo>
                  <a:lnTo>
                    <a:pt x="264044" y="118956"/>
                  </a:lnTo>
                  <a:lnTo>
                    <a:pt x="268327" y="118969"/>
                  </a:lnTo>
                  <a:lnTo>
                    <a:pt x="272542" y="118445"/>
                  </a:lnTo>
                  <a:lnTo>
                    <a:pt x="298823" y="93364"/>
                  </a:lnTo>
                  <a:lnTo>
                    <a:pt x="298624" y="88207"/>
                  </a:lnTo>
                  <a:lnTo>
                    <a:pt x="268661" y="55576"/>
                  </a:lnTo>
                  <a:lnTo>
                    <a:pt x="241376" y="54257"/>
                  </a:lnTo>
                  <a:lnTo>
                    <a:pt x="232980" y="54572"/>
                  </a:lnTo>
                  <a:lnTo>
                    <a:pt x="225214" y="55201"/>
                  </a:lnTo>
                  <a:lnTo>
                    <a:pt x="219069" y="55430"/>
                  </a:lnTo>
                  <a:lnTo>
                    <a:pt x="193675" y="80940"/>
                  </a:lnTo>
                  <a:lnTo>
                    <a:pt x="194150" y="86318"/>
                  </a:lnTo>
                  <a:lnTo>
                    <a:pt x="194150" y="107307"/>
                  </a:lnTo>
                  <a:lnTo>
                    <a:pt x="145875" y="107307"/>
                  </a:lnTo>
                  <a:lnTo>
                    <a:pt x="145875" y="84796"/>
                  </a:lnTo>
                  <a:lnTo>
                    <a:pt x="145967" y="79471"/>
                  </a:lnTo>
                  <a:lnTo>
                    <a:pt x="144917" y="74381"/>
                  </a:lnTo>
                  <a:lnTo>
                    <a:pt x="115021" y="54729"/>
                  </a:lnTo>
                  <a:lnTo>
                    <a:pt x="108094" y="54047"/>
                  </a:lnTo>
                  <a:lnTo>
                    <a:pt x="66063" y="60344"/>
                  </a:lnTo>
                  <a:lnTo>
                    <a:pt x="53616" y="79709"/>
                  </a:lnTo>
                  <a:lnTo>
                    <a:pt x="53837" y="85111"/>
                  </a:lnTo>
                  <a:lnTo>
                    <a:pt x="53632" y="90013"/>
                  </a:lnTo>
                  <a:lnTo>
                    <a:pt x="78709" y="113919"/>
                  </a:lnTo>
                  <a:lnTo>
                    <a:pt x="84437" y="115120"/>
                  </a:lnTo>
                  <a:lnTo>
                    <a:pt x="90226" y="115732"/>
                  </a:lnTo>
                  <a:lnTo>
                    <a:pt x="106258" y="115755"/>
                  </a:lnTo>
                  <a:lnTo>
                    <a:pt x="106258" y="169698"/>
                  </a:lnTo>
                  <a:lnTo>
                    <a:pt x="91775" y="169698"/>
                  </a:lnTo>
                  <a:lnTo>
                    <a:pt x="83248" y="169161"/>
                  </a:lnTo>
                  <a:lnTo>
                    <a:pt x="41219" y="155893"/>
                  </a:lnTo>
                  <a:lnTo>
                    <a:pt x="11404" y="125851"/>
                  </a:lnTo>
                  <a:lnTo>
                    <a:pt x="0" y="85636"/>
                  </a:lnTo>
                  <a:lnTo>
                    <a:pt x="277" y="75681"/>
                  </a:lnTo>
                  <a:lnTo>
                    <a:pt x="16497" y="32843"/>
                  </a:lnTo>
                  <a:lnTo>
                    <a:pt x="50617" y="7815"/>
                  </a:lnTo>
                  <a:lnTo>
                    <a:pt x="95868" y="104"/>
                  </a:lnTo>
                  <a:lnTo>
                    <a:pt x="102165" y="104"/>
                  </a:lnTo>
                  <a:lnTo>
                    <a:pt x="143058" y="6580"/>
                  </a:lnTo>
                  <a:lnTo>
                    <a:pt x="169225" y="31378"/>
                  </a:lnTo>
                  <a:lnTo>
                    <a:pt x="172288" y="24842"/>
                  </a:lnTo>
                  <a:lnTo>
                    <a:pt x="209284" y="1952"/>
                  </a:lnTo>
                  <a:lnTo>
                    <a:pt x="224899" y="472"/>
                  </a:lnTo>
                  <a:lnTo>
                    <a:pt x="233243" y="0"/>
                  </a:lnTo>
                  <a:lnTo>
                    <a:pt x="250191" y="0"/>
                  </a:lnTo>
                  <a:lnTo>
                    <a:pt x="260528" y="231"/>
                  </a:lnTo>
                  <a:lnTo>
                    <a:pt x="299875" y="7121"/>
                  </a:lnTo>
                  <a:lnTo>
                    <a:pt x="335218" y="32994"/>
                  </a:lnTo>
                  <a:lnTo>
                    <a:pt x="352429" y="77917"/>
                  </a:lnTo>
                  <a:lnTo>
                    <a:pt x="352724" y="88469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675467" y="1122704"/>
              <a:ext cx="353060" cy="763905"/>
            </a:xfrm>
            <a:custGeom>
              <a:avLst/>
              <a:gdLst/>
              <a:ahLst/>
              <a:cxnLst/>
              <a:rect l="l" t="t" r="r" b="b"/>
              <a:pathLst>
                <a:path w="353059" h="763905">
                  <a:moveTo>
                    <a:pt x="349250" y="464286"/>
                  </a:moveTo>
                  <a:lnTo>
                    <a:pt x="53340" y="464286"/>
                  </a:lnTo>
                  <a:lnTo>
                    <a:pt x="53340" y="407619"/>
                  </a:lnTo>
                  <a:lnTo>
                    <a:pt x="2540" y="407619"/>
                  </a:lnTo>
                  <a:lnTo>
                    <a:pt x="2540" y="574840"/>
                  </a:lnTo>
                  <a:lnTo>
                    <a:pt x="53340" y="574840"/>
                  </a:lnTo>
                  <a:lnTo>
                    <a:pt x="53340" y="518223"/>
                  </a:lnTo>
                  <a:lnTo>
                    <a:pt x="349250" y="518223"/>
                  </a:lnTo>
                  <a:lnTo>
                    <a:pt x="349250" y="464286"/>
                  </a:lnTo>
                  <a:close/>
                </a:path>
                <a:path w="353059" h="763905">
                  <a:moveTo>
                    <a:pt x="349250" y="0"/>
                  </a:moveTo>
                  <a:lnTo>
                    <a:pt x="50800" y="0"/>
                  </a:lnTo>
                  <a:lnTo>
                    <a:pt x="2540" y="0"/>
                  </a:lnTo>
                  <a:lnTo>
                    <a:pt x="2540" y="160934"/>
                  </a:lnTo>
                  <a:lnTo>
                    <a:pt x="50800" y="160934"/>
                  </a:lnTo>
                  <a:lnTo>
                    <a:pt x="349250" y="160934"/>
                  </a:lnTo>
                  <a:lnTo>
                    <a:pt x="349250" y="107048"/>
                  </a:lnTo>
                  <a:lnTo>
                    <a:pt x="50800" y="107048"/>
                  </a:lnTo>
                  <a:lnTo>
                    <a:pt x="50800" y="53949"/>
                  </a:lnTo>
                  <a:lnTo>
                    <a:pt x="349250" y="53949"/>
                  </a:lnTo>
                  <a:lnTo>
                    <a:pt x="349250" y="0"/>
                  </a:lnTo>
                  <a:close/>
                </a:path>
                <a:path w="353059" h="763905">
                  <a:moveTo>
                    <a:pt x="352463" y="680262"/>
                  </a:moveTo>
                  <a:lnTo>
                    <a:pt x="342188" y="641756"/>
                  </a:lnTo>
                  <a:lnTo>
                    <a:pt x="315506" y="613575"/>
                  </a:lnTo>
                  <a:lnTo>
                    <a:pt x="278790" y="600405"/>
                  </a:lnTo>
                  <a:lnTo>
                    <a:pt x="270814" y="600036"/>
                  </a:lnTo>
                  <a:lnTo>
                    <a:pt x="247205" y="600036"/>
                  </a:lnTo>
                  <a:lnTo>
                    <a:pt x="247205" y="653973"/>
                  </a:lnTo>
                  <a:lnTo>
                    <a:pt x="266458" y="653973"/>
                  </a:lnTo>
                  <a:lnTo>
                    <a:pt x="271881" y="653808"/>
                  </a:lnTo>
                  <a:lnTo>
                    <a:pt x="277139" y="654710"/>
                  </a:lnTo>
                  <a:lnTo>
                    <a:pt x="298729" y="692543"/>
                  </a:lnTo>
                  <a:lnTo>
                    <a:pt x="295795" y="699363"/>
                  </a:lnTo>
                  <a:lnTo>
                    <a:pt x="282486" y="707390"/>
                  </a:lnTo>
                  <a:lnTo>
                    <a:pt x="274612" y="709422"/>
                  </a:lnTo>
                  <a:lnTo>
                    <a:pt x="266141" y="709129"/>
                  </a:lnTo>
                  <a:lnTo>
                    <a:pt x="91300" y="709129"/>
                  </a:lnTo>
                  <a:lnTo>
                    <a:pt x="53949" y="692912"/>
                  </a:lnTo>
                  <a:lnTo>
                    <a:pt x="53949" y="681367"/>
                  </a:lnTo>
                  <a:lnTo>
                    <a:pt x="53606" y="672973"/>
                  </a:lnTo>
                  <a:lnTo>
                    <a:pt x="56807" y="666280"/>
                  </a:lnTo>
                  <a:lnTo>
                    <a:pt x="63550" y="661263"/>
                  </a:lnTo>
                  <a:lnTo>
                    <a:pt x="70446" y="655980"/>
                  </a:lnTo>
                  <a:lnTo>
                    <a:pt x="78257" y="653427"/>
                  </a:lnTo>
                  <a:lnTo>
                    <a:pt x="86944" y="653605"/>
                  </a:lnTo>
                  <a:lnTo>
                    <a:pt x="105791" y="653605"/>
                  </a:lnTo>
                  <a:lnTo>
                    <a:pt x="105791" y="599973"/>
                  </a:lnTo>
                  <a:lnTo>
                    <a:pt x="83959" y="599973"/>
                  </a:lnTo>
                  <a:lnTo>
                    <a:pt x="42811" y="609460"/>
                  </a:lnTo>
                  <a:lnTo>
                    <a:pt x="12954" y="635558"/>
                  </a:lnTo>
                  <a:lnTo>
                    <a:pt x="114" y="673176"/>
                  </a:lnTo>
                  <a:lnTo>
                    <a:pt x="0" y="681266"/>
                  </a:lnTo>
                  <a:lnTo>
                    <a:pt x="317" y="689813"/>
                  </a:lnTo>
                  <a:lnTo>
                    <a:pt x="13411" y="728573"/>
                  </a:lnTo>
                  <a:lnTo>
                    <a:pt x="41986" y="754253"/>
                  </a:lnTo>
                  <a:lnTo>
                    <a:pt x="81229" y="763384"/>
                  </a:lnTo>
                  <a:lnTo>
                    <a:pt x="101955" y="763384"/>
                  </a:lnTo>
                  <a:lnTo>
                    <a:pt x="349110" y="706501"/>
                  </a:lnTo>
                  <a:lnTo>
                    <a:pt x="350532" y="700011"/>
                  </a:lnTo>
                  <a:lnTo>
                    <a:pt x="351561" y="693483"/>
                  </a:lnTo>
                  <a:lnTo>
                    <a:pt x="352209" y="686892"/>
                  </a:lnTo>
                  <a:lnTo>
                    <a:pt x="352463" y="680262"/>
                  </a:lnTo>
                  <a:close/>
                </a:path>
                <a:path w="353059" h="763905">
                  <a:moveTo>
                    <a:pt x="352463" y="351205"/>
                  </a:moveTo>
                  <a:lnTo>
                    <a:pt x="345897" y="309181"/>
                  </a:lnTo>
                  <a:lnTo>
                    <a:pt x="316395" y="279095"/>
                  </a:lnTo>
                  <a:lnTo>
                    <a:pt x="276428" y="263652"/>
                  </a:lnTo>
                  <a:lnTo>
                    <a:pt x="2882" y="188696"/>
                  </a:lnTo>
                  <a:lnTo>
                    <a:pt x="2882" y="245783"/>
                  </a:lnTo>
                  <a:lnTo>
                    <a:pt x="158000" y="280517"/>
                  </a:lnTo>
                  <a:lnTo>
                    <a:pt x="2882" y="324967"/>
                  </a:lnTo>
                  <a:lnTo>
                    <a:pt x="2882" y="382054"/>
                  </a:lnTo>
                  <a:lnTo>
                    <a:pt x="239014" y="307340"/>
                  </a:lnTo>
                  <a:lnTo>
                    <a:pt x="264807" y="313182"/>
                  </a:lnTo>
                  <a:lnTo>
                    <a:pt x="296595" y="334987"/>
                  </a:lnTo>
                  <a:lnTo>
                    <a:pt x="297154" y="339610"/>
                  </a:lnTo>
                  <a:lnTo>
                    <a:pt x="298043" y="344551"/>
                  </a:lnTo>
                  <a:lnTo>
                    <a:pt x="298513" y="349542"/>
                  </a:lnTo>
                  <a:lnTo>
                    <a:pt x="298577" y="360387"/>
                  </a:lnTo>
                  <a:lnTo>
                    <a:pt x="352463" y="360387"/>
                  </a:lnTo>
                  <a:lnTo>
                    <a:pt x="352463" y="351205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6457" y="2175296"/>
            <a:ext cx="4410037" cy="4305300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-19" y="0"/>
            <a:ext cx="17437735" cy="10287000"/>
            <a:chOff x="-19" y="0"/>
            <a:chExt cx="17437735" cy="10287000"/>
          </a:xfrm>
        </p:grpSpPr>
        <p:sp>
          <p:nvSpPr>
            <p:cNvPr id="36" name="object 36" descr=""/>
            <p:cNvSpPr/>
            <p:nvPr/>
          </p:nvSpPr>
          <p:spPr>
            <a:xfrm>
              <a:off x="17399232" y="0"/>
              <a:ext cx="38100" cy="10287000"/>
            </a:xfrm>
            <a:custGeom>
              <a:avLst/>
              <a:gdLst/>
              <a:ahLst/>
              <a:cxnLst/>
              <a:rect l="l" t="t" r="r" b="b"/>
              <a:pathLst>
                <a:path w="38100" h="10287000">
                  <a:moveTo>
                    <a:pt x="381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10287000"/>
                  </a:lnTo>
                  <a:close/>
                </a:path>
              </a:pathLst>
            </a:custGeom>
            <a:solidFill>
              <a:srgbClr val="58F94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-19" y="9355393"/>
              <a:ext cx="17418685" cy="0"/>
            </a:xfrm>
            <a:custGeom>
              <a:avLst/>
              <a:gdLst/>
              <a:ahLst/>
              <a:cxnLst/>
              <a:rect l="l" t="t" r="r" b="b"/>
              <a:pathLst>
                <a:path w="17418685" h="0">
                  <a:moveTo>
                    <a:pt x="1741827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9899426" y="3147420"/>
            <a:ext cx="6017260" cy="227012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 marR="3382010">
              <a:lnSpc>
                <a:spcPts val="3679"/>
              </a:lnSpc>
              <a:spcBef>
                <a:spcPts val="815"/>
              </a:spcBef>
            </a:pPr>
            <a:r>
              <a:rPr dirty="0" sz="3650" spc="135" b="1">
                <a:solidFill>
                  <a:srgbClr val="48585D"/>
                </a:solidFill>
                <a:latin typeface="Trebuchet MS"/>
                <a:cs typeface="Trebuchet MS"/>
              </a:rPr>
              <a:t>УЖЕ</a:t>
            </a:r>
            <a:r>
              <a:rPr dirty="0" sz="3650" spc="-30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50" spc="145" b="1">
                <a:solidFill>
                  <a:srgbClr val="48585D"/>
                </a:solidFill>
                <a:latin typeface="Trebuchet MS"/>
                <a:cs typeface="Trebuchet MS"/>
              </a:rPr>
              <a:t>ЧЕРЕЗ </a:t>
            </a:r>
            <a:r>
              <a:rPr dirty="0" sz="3650" spc="160" b="1">
                <a:solidFill>
                  <a:srgbClr val="48585D"/>
                </a:solidFill>
                <a:latin typeface="Trebuchet MS"/>
                <a:cs typeface="Trebuchet MS"/>
              </a:rPr>
              <a:t>СЕКУНДЫ</a:t>
            </a:r>
            <a:endParaRPr sz="3650">
              <a:latin typeface="Trebuchet MS"/>
              <a:cs typeface="Trebuchet MS"/>
            </a:endParaRPr>
          </a:p>
          <a:p>
            <a:pPr marL="12700" marR="5080">
              <a:lnSpc>
                <a:spcPts val="2180"/>
              </a:lnSpc>
              <a:spcBef>
                <a:spcPts val="885"/>
              </a:spcBef>
            </a:pP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после</a:t>
            </a:r>
            <a:r>
              <a:rPr dirty="0" sz="2200" spc="-1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нажатия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ребенком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тревожной</a:t>
            </a:r>
            <a:r>
              <a:rPr dirty="0" sz="2200" spc="-1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кнопки будут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5" b="1">
                <a:solidFill>
                  <a:srgbClr val="48585D"/>
                </a:solidFill>
                <a:latin typeface="Trebuchet MS"/>
                <a:cs typeface="Trebuchet MS"/>
              </a:rPr>
              <a:t>оповещены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5" b="1">
                <a:solidFill>
                  <a:srgbClr val="48585D"/>
                </a:solidFill>
                <a:latin typeface="Trebuchet MS"/>
                <a:cs typeface="Trebuchet MS"/>
              </a:rPr>
              <a:t>родители</a:t>
            </a:r>
            <a:r>
              <a:rPr dirty="0" sz="2200" spc="-12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35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доверенные </a:t>
            </a:r>
            <a:r>
              <a:rPr dirty="0" sz="2200" spc="-35" b="1">
                <a:solidFill>
                  <a:srgbClr val="48585D"/>
                </a:solidFill>
                <a:latin typeface="Trebuchet MS"/>
                <a:cs typeface="Trebuchet MS"/>
              </a:rPr>
              <a:t>взрослые,</a:t>
            </a:r>
            <a:r>
              <a:rPr dirty="0" sz="2200" spc="-12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48585D"/>
                </a:solidFill>
                <a:latin typeface="Trebuchet MS"/>
                <a:cs typeface="Trebuchet MS"/>
              </a:rPr>
              <a:t>а</a:t>
            </a:r>
            <a:r>
              <a:rPr dirty="0" sz="2200" spc="-11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 b="1">
                <a:solidFill>
                  <a:srgbClr val="48585D"/>
                </a:solidFill>
                <a:latin typeface="Trebuchet MS"/>
                <a:cs typeface="Trebuchet MS"/>
              </a:rPr>
              <a:t>профессионалы</a:t>
            </a:r>
            <a:r>
              <a:rPr dirty="0" sz="2200" spc="-12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35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200" spc="-11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волонтеры </a:t>
            </a:r>
            <a:r>
              <a:rPr dirty="0" sz="2200" b="1">
                <a:solidFill>
                  <a:srgbClr val="48585D"/>
                </a:solidFill>
                <a:latin typeface="Trebuchet MS"/>
                <a:cs typeface="Trebuchet MS"/>
              </a:rPr>
              <a:t>смогут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48585D"/>
                </a:solidFill>
                <a:latin typeface="Trebuchet MS"/>
                <a:cs typeface="Trebuchet MS"/>
              </a:rPr>
              <a:t>быстро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 b="1">
                <a:solidFill>
                  <a:srgbClr val="48585D"/>
                </a:solidFill>
                <a:latin typeface="Trebuchet MS"/>
                <a:cs typeface="Trebuchet MS"/>
              </a:rPr>
              <a:t>прийти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помощь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7662774" y="9469704"/>
            <a:ext cx="432434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60" b="1">
                <a:solidFill>
                  <a:srgbClr val="48585D"/>
                </a:solidFill>
                <a:latin typeface="Trebuchet MS"/>
                <a:cs typeface="Trebuchet MS"/>
              </a:rPr>
              <a:t>02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45" name="object 4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41" name="object 41" descr=""/>
          <p:cNvSpPr txBox="1"/>
          <p:nvPr/>
        </p:nvSpPr>
        <p:spPr>
          <a:xfrm>
            <a:off x="7488885" y="1985752"/>
            <a:ext cx="2428875" cy="4336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250" spc="2265" b="1">
                <a:solidFill>
                  <a:srgbClr val="48585D"/>
                </a:solidFill>
                <a:latin typeface="Trebuchet MS"/>
                <a:cs typeface="Trebuchet MS"/>
              </a:rPr>
              <a:t>3</a:t>
            </a:r>
            <a:endParaRPr sz="2825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55571" y="7739655"/>
            <a:ext cx="4445635" cy="130365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320"/>
              </a:spcBef>
            </a:pPr>
            <a:r>
              <a:rPr dirty="0" sz="2200" spc="55" b="1">
                <a:solidFill>
                  <a:srgbClr val="48585D"/>
                </a:solidFill>
                <a:latin typeface="Trebuchet MS"/>
                <a:cs typeface="Trebuchet MS"/>
              </a:rPr>
              <a:t>ОСВОД,</a:t>
            </a:r>
            <a:r>
              <a:rPr dirty="0" sz="2200" spc="-10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48585D"/>
                </a:solidFill>
                <a:latin typeface="Trebuchet MS"/>
                <a:cs typeface="Trebuchet MS"/>
              </a:rPr>
              <a:t>ВДПО,</a:t>
            </a:r>
            <a:r>
              <a:rPr dirty="0" sz="2200" spc="-1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«Центроспас», </a:t>
            </a:r>
            <a:r>
              <a:rPr dirty="0" sz="2200" spc="-20" b="1">
                <a:solidFill>
                  <a:srgbClr val="48585D"/>
                </a:solidFill>
                <a:latin typeface="Trebuchet MS"/>
                <a:cs typeface="Trebuchet MS"/>
              </a:rPr>
              <a:t>поисковые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50" b="1">
                <a:solidFill>
                  <a:srgbClr val="48585D"/>
                </a:solidFill>
                <a:latin typeface="Trebuchet MS"/>
                <a:cs typeface="Trebuchet MS"/>
              </a:rPr>
              <a:t>отряды,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48585D"/>
                </a:solidFill>
                <a:latin typeface="Trebuchet MS"/>
                <a:cs typeface="Trebuchet MS"/>
              </a:rPr>
              <a:t>а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также добровольцы</a:t>
            </a:r>
            <a:r>
              <a:rPr dirty="0" sz="2200" spc="-1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цифровой волонтерской</a:t>
            </a:r>
            <a:r>
              <a:rPr dirty="0" sz="220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сети</a:t>
            </a:r>
            <a:r>
              <a:rPr dirty="0" sz="220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9" y="0"/>
            <a:ext cx="17437735" cy="10287000"/>
            <a:chOff x="-19" y="0"/>
            <a:chExt cx="1743773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-19" y="9355393"/>
              <a:ext cx="17418685" cy="0"/>
            </a:xfrm>
            <a:custGeom>
              <a:avLst/>
              <a:gdLst/>
              <a:ahLst/>
              <a:cxnLst/>
              <a:rect l="l" t="t" r="r" b="b"/>
              <a:pathLst>
                <a:path w="17418685" h="0">
                  <a:moveTo>
                    <a:pt x="1741827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7399232" y="0"/>
              <a:ext cx="38100" cy="10287000"/>
            </a:xfrm>
            <a:custGeom>
              <a:avLst/>
              <a:gdLst/>
              <a:ahLst/>
              <a:cxnLst/>
              <a:rect l="l" t="t" r="r" b="b"/>
              <a:pathLst>
                <a:path w="38100" h="10287000">
                  <a:moveTo>
                    <a:pt x="381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10287000"/>
                  </a:lnTo>
                  <a:close/>
                </a:path>
              </a:pathLst>
            </a:custGeom>
            <a:solidFill>
              <a:srgbClr val="58F94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12" name="object 12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0" y="0"/>
            <a:ext cx="9874250" cy="9168765"/>
            <a:chOff x="0" y="0"/>
            <a:chExt cx="9874250" cy="9168765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220130" cy="700240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27892" y="0"/>
              <a:ext cx="9446260" cy="9168765"/>
            </a:xfrm>
            <a:custGeom>
              <a:avLst/>
              <a:gdLst/>
              <a:ahLst/>
              <a:cxnLst/>
              <a:rect l="l" t="t" r="r" b="b"/>
              <a:pathLst>
                <a:path w="9446260" h="9168765">
                  <a:moveTo>
                    <a:pt x="9446086" y="0"/>
                  </a:moveTo>
                  <a:lnTo>
                    <a:pt x="9446086" y="8664144"/>
                  </a:lnTo>
                  <a:lnTo>
                    <a:pt x="9443632" y="8713717"/>
                  </a:lnTo>
                  <a:lnTo>
                    <a:pt x="9436313" y="8762771"/>
                  </a:lnTo>
                  <a:lnTo>
                    <a:pt x="9424281" y="8810648"/>
                  </a:lnTo>
                  <a:lnTo>
                    <a:pt x="9407675" y="8857018"/>
                  </a:lnTo>
                  <a:lnTo>
                    <a:pt x="9386631" y="8901549"/>
                  </a:lnTo>
                  <a:lnTo>
                    <a:pt x="9361286" y="8943911"/>
                  </a:lnTo>
                  <a:lnTo>
                    <a:pt x="9331778" y="8983771"/>
                  </a:lnTo>
                  <a:lnTo>
                    <a:pt x="9298244" y="9020799"/>
                  </a:lnTo>
                  <a:lnTo>
                    <a:pt x="9261216" y="9054333"/>
                  </a:lnTo>
                  <a:lnTo>
                    <a:pt x="9221356" y="9083841"/>
                  </a:lnTo>
                  <a:lnTo>
                    <a:pt x="9178995" y="9109186"/>
                  </a:lnTo>
                  <a:lnTo>
                    <a:pt x="9134464" y="9130230"/>
                  </a:lnTo>
                  <a:lnTo>
                    <a:pt x="9088094" y="9146836"/>
                  </a:lnTo>
                  <a:lnTo>
                    <a:pt x="9040216" y="9158867"/>
                  </a:lnTo>
                  <a:lnTo>
                    <a:pt x="8991162" y="9166187"/>
                  </a:lnTo>
                  <a:lnTo>
                    <a:pt x="8941447" y="9168648"/>
                  </a:lnTo>
                  <a:lnTo>
                    <a:pt x="504641" y="9168648"/>
                  </a:lnTo>
                  <a:lnTo>
                    <a:pt x="454929" y="9166187"/>
                  </a:lnTo>
                  <a:lnTo>
                    <a:pt x="405878" y="9158867"/>
                  </a:lnTo>
                  <a:lnTo>
                    <a:pt x="358004" y="9146836"/>
                  </a:lnTo>
                  <a:lnTo>
                    <a:pt x="311636" y="9130230"/>
                  </a:lnTo>
                  <a:lnTo>
                    <a:pt x="267107" y="9109186"/>
                  </a:lnTo>
                  <a:lnTo>
                    <a:pt x="224747" y="9083841"/>
                  </a:lnTo>
                  <a:lnTo>
                    <a:pt x="184888" y="9054333"/>
                  </a:lnTo>
                  <a:lnTo>
                    <a:pt x="147859" y="9020799"/>
                  </a:lnTo>
                  <a:lnTo>
                    <a:pt x="114324" y="8983771"/>
                  </a:lnTo>
                  <a:lnTo>
                    <a:pt x="84816" y="8943911"/>
                  </a:lnTo>
                  <a:lnTo>
                    <a:pt x="59471" y="8901549"/>
                  </a:lnTo>
                  <a:lnTo>
                    <a:pt x="38427" y="8857018"/>
                  </a:lnTo>
                  <a:lnTo>
                    <a:pt x="21821" y="8810648"/>
                  </a:lnTo>
                  <a:lnTo>
                    <a:pt x="9789" y="8762771"/>
                  </a:lnTo>
                  <a:lnTo>
                    <a:pt x="2470" y="8713717"/>
                  </a:lnTo>
                  <a:lnTo>
                    <a:pt x="0" y="8663817"/>
                  </a:lnTo>
                  <a:lnTo>
                    <a:pt x="0" y="0"/>
                  </a:lnTo>
                  <a:lnTo>
                    <a:pt x="944608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29093" y="11"/>
              <a:ext cx="8635365" cy="9045575"/>
            </a:xfrm>
            <a:custGeom>
              <a:avLst/>
              <a:gdLst/>
              <a:ahLst/>
              <a:cxnLst/>
              <a:rect l="l" t="t" r="r" b="b"/>
              <a:pathLst>
                <a:path w="8635365" h="9045575">
                  <a:moveTo>
                    <a:pt x="380225" y="7802537"/>
                  </a:moveTo>
                  <a:lnTo>
                    <a:pt x="320522" y="7742898"/>
                  </a:lnTo>
                  <a:lnTo>
                    <a:pt x="317525" y="7742860"/>
                  </a:lnTo>
                  <a:lnTo>
                    <a:pt x="146151" y="7914272"/>
                  </a:lnTo>
                  <a:lnTo>
                    <a:pt x="66192" y="7838554"/>
                  </a:lnTo>
                  <a:lnTo>
                    <a:pt x="64985" y="7837335"/>
                  </a:lnTo>
                  <a:lnTo>
                    <a:pt x="63385" y="7836306"/>
                  </a:lnTo>
                  <a:lnTo>
                    <a:pt x="61722" y="7836306"/>
                  </a:lnTo>
                  <a:lnTo>
                    <a:pt x="60058" y="7836306"/>
                  </a:lnTo>
                  <a:lnTo>
                    <a:pt x="57327" y="7837310"/>
                  </a:lnTo>
                  <a:lnTo>
                    <a:pt x="0" y="7895818"/>
                  </a:lnTo>
                  <a:lnTo>
                    <a:pt x="0" y="7898828"/>
                  </a:lnTo>
                  <a:lnTo>
                    <a:pt x="2413" y="7901229"/>
                  </a:lnTo>
                  <a:lnTo>
                    <a:pt x="86842" y="7981416"/>
                  </a:lnTo>
                  <a:lnTo>
                    <a:pt x="142887" y="8037462"/>
                  </a:lnTo>
                  <a:lnTo>
                    <a:pt x="144487" y="8038465"/>
                  </a:lnTo>
                  <a:lnTo>
                    <a:pt x="147383" y="8038465"/>
                  </a:lnTo>
                  <a:lnTo>
                    <a:pt x="148539" y="8037182"/>
                  </a:lnTo>
                  <a:lnTo>
                    <a:pt x="204330" y="7982534"/>
                  </a:lnTo>
                  <a:lnTo>
                    <a:pt x="380225" y="7806677"/>
                  </a:lnTo>
                  <a:lnTo>
                    <a:pt x="380225" y="7802537"/>
                  </a:lnTo>
                  <a:close/>
                </a:path>
                <a:path w="8635365" h="9045575">
                  <a:moveTo>
                    <a:pt x="380225" y="6948970"/>
                  </a:moveTo>
                  <a:lnTo>
                    <a:pt x="320522" y="6889331"/>
                  </a:lnTo>
                  <a:lnTo>
                    <a:pt x="317525" y="6889293"/>
                  </a:lnTo>
                  <a:lnTo>
                    <a:pt x="146151" y="7060705"/>
                  </a:lnTo>
                  <a:lnTo>
                    <a:pt x="66192" y="6985000"/>
                  </a:lnTo>
                  <a:lnTo>
                    <a:pt x="64985" y="6983781"/>
                  </a:lnTo>
                  <a:lnTo>
                    <a:pt x="63385" y="6982739"/>
                  </a:lnTo>
                  <a:lnTo>
                    <a:pt x="61722" y="6982739"/>
                  </a:lnTo>
                  <a:lnTo>
                    <a:pt x="60058" y="6982739"/>
                  </a:lnTo>
                  <a:lnTo>
                    <a:pt x="57327" y="6983743"/>
                  </a:lnTo>
                  <a:lnTo>
                    <a:pt x="0" y="7042264"/>
                  </a:lnTo>
                  <a:lnTo>
                    <a:pt x="0" y="7045261"/>
                  </a:lnTo>
                  <a:lnTo>
                    <a:pt x="2413" y="7047662"/>
                  </a:lnTo>
                  <a:lnTo>
                    <a:pt x="86842" y="7127849"/>
                  </a:lnTo>
                  <a:lnTo>
                    <a:pt x="142887" y="7183907"/>
                  </a:lnTo>
                  <a:lnTo>
                    <a:pt x="144487" y="7184911"/>
                  </a:lnTo>
                  <a:lnTo>
                    <a:pt x="147383" y="7184911"/>
                  </a:lnTo>
                  <a:lnTo>
                    <a:pt x="148539" y="7183615"/>
                  </a:lnTo>
                  <a:lnTo>
                    <a:pt x="204330" y="7128967"/>
                  </a:lnTo>
                  <a:lnTo>
                    <a:pt x="380225" y="6953123"/>
                  </a:lnTo>
                  <a:lnTo>
                    <a:pt x="380225" y="6948970"/>
                  </a:lnTo>
                  <a:close/>
                </a:path>
                <a:path w="8635365" h="9045575">
                  <a:moveTo>
                    <a:pt x="380225" y="6209779"/>
                  </a:moveTo>
                  <a:lnTo>
                    <a:pt x="320522" y="6150140"/>
                  </a:lnTo>
                  <a:lnTo>
                    <a:pt x="317525" y="6150102"/>
                  </a:lnTo>
                  <a:lnTo>
                    <a:pt x="146151" y="6321501"/>
                  </a:lnTo>
                  <a:lnTo>
                    <a:pt x="66192" y="6245796"/>
                  </a:lnTo>
                  <a:lnTo>
                    <a:pt x="64985" y="6244577"/>
                  </a:lnTo>
                  <a:lnTo>
                    <a:pt x="63385" y="6243536"/>
                  </a:lnTo>
                  <a:lnTo>
                    <a:pt x="61722" y="6243536"/>
                  </a:lnTo>
                  <a:lnTo>
                    <a:pt x="60058" y="6243536"/>
                  </a:lnTo>
                  <a:lnTo>
                    <a:pt x="57327" y="6244539"/>
                  </a:lnTo>
                  <a:lnTo>
                    <a:pt x="0" y="6303061"/>
                  </a:lnTo>
                  <a:lnTo>
                    <a:pt x="0" y="6306058"/>
                  </a:lnTo>
                  <a:lnTo>
                    <a:pt x="2413" y="6308458"/>
                  </a:lnTo>
                  <a:lnTo>
                    <a:pt x="86842" y="6388646"/>
                  </a:lnTo>
                  <a:lnTo>
                    <a:pt x="142887" y="6444704"/>
                  </a:lnTo>
                  <a:lnTo>
                    <a:pt x="144487" y="6445707"/>
                  </a:lnTo>
                  <a:lnTo>
                    <a:pt x="147383" y="6445707"/>
                  </a:lnTo>
                  <a:lnTo>
                    <a:pt x="148539" y="6444424"/>
                  </a:lnTo>
                  <a:lnTo>
                    <a:pt x="204330" y="6389776"/>
                  </a:lnTo>
                  <a:lnTo>
                    <a:pt x="380225" y="6213919"/>
                  </a:lnTo>
                  <a:lnTo>
                    <a:pt x="380225" y="6209779"/>
                  </a:lnTo>
                  <a:close/>
                </a:path>
                <a:path w="8635365" h="9045575">
                  <a:moveTo>
                    <a:pt x="380225" y="5139347"/>
                  </a:moveTo>
                  <a:lnTo>
                    <a:pt x="320522" y="5079708"/>
                  </a:lnTo>
                  <a:lnTo>
                    <a:pt x="317525" y="5079670"/>
                  </a:lnTo>
                  <a:lnTo>
                    <a:pt x="146151" y="5251081"/>
                  </a:lnTo>
                  <a:lnTo>
                    <a:pt x="66192" y="5175364"/>
                  </a:lnTo>
                  <a:lnTo>
                    <a:pt x="64985" y="5174145"/>
                  </a:lnTo>
                  <a:lnTo>
                    <a:pt x="63385" y="5173116"/>
                  </a:lnTo>
                  <a:lnTo>
                    <a:pt x="61722" y="5173116"/>
                  </a:lnTo>
                  <a:lnTo>
                    <a:pt x="60058" y="5173116"/>
                  </a:lnTo>
                  <a:lnTo>
                    <a:pt x="57327" y="5174119"/>
                  </a:lnTo>
                  <a:lnTo>
                    <a:pt x="0" y="5232628"/>
                  </a:lnTo>
                  <a:lnTo>
                    <a:pt x="0" y="5235638"/>
                  </a:lnTo>
                  <a:lnTo>
                    <a:pt x="2413" y="5238039"/>
                  </a:lnTo>
                  <a:lnTo>
                    <a:pt x="86842" y="5318226"/>
                  </a:lnTo>
                  <a:lnTo>
                    <a:pt x="142887" y="5374271"/>
                  </a:lnTo>
                  <a:lnTo>
                    <a:pt x="144487" y="5375275"/>
                  </a:lnTo>
                  <a:lnTo>
                    <a:pt x="147383" y="5375275"/>
                  </a:lnTo>
                  <a:lnTo>
                    <a:pt x="148539" y="5373992"/>
                  </a:lnTo>
                  <a:lnTo>
                    <a:pt x="204330" y="5319344"/>
                  </a:lnTo>
                  <a:lnTo>
                    <a:pt x="380225" y="5143487"/>
                  </a:lnTo>
                  <a:lnTo>
                    <a:pt x="380225" y="5139347"/>
                  </a:lnTo>
                  <a:close/>
                </a:path>
                <a:path w="8635365" h="9045575">
                  <a:moveTo>
                    <a:pt x="380225" y="4390123"/>
                  </a:moveTo>
                  <a:lnTo>
                    <a:pt x="320522" y="4330484"/>
                  </a:lnTo>
                  <a:lnTo>
                    <a:pt x="317525" y="4330446"/>
                  </a:lnTo>
                  <a:lnTo>
                    <a:pt x="146151" y="4501845"/>
                  </a:lnTo>
                  <a:lnTo>
                    <a:pt x="66192" y="4426140"/>
                  </a:lnTo>
                  <a:lnTo>
                    <a:pt x="64985" y="4424921"/>
                  </a:lnTo>
                  <a:lnTo>
                    <a:pt x="63385" y="4423880"/>
                  </a:lnTo>
                  <a:lnTo>
                    <a:pt x="61722" y="4423880"/>
                  </a:lnTo>
                  <a:lnTo>
                    <a:pt x="60058" y="4423880"/>
                  </a:lnTo>
                  <a:lnTo>
                    <a:pt x="57327" y="4424883"/>
                  </a:lnTo>
                  <a:lnTo>
                    <a:pt x="0" y="4483405"/>
                  </a:lnTo>
                  <a:lnTo>
                    <a:pt x="0" y="4486402"/>
                  </a:lnTo>
                  <a:lnTo>
                    <a:pt x="2413" y="4488802"/>
                  </a:lnTo>
                  <a:lnTo>
                    <a:pt x="86842" y="4568990"/>
                  </a:lnTo>
                  <a:lnTo>
                    <a:pt x="142887" y="4625048"/>
                  </a:lnTo>
                  <a:lnTo>
                    <a:pt x="144487" y="4626051"/>
                  </a:lnTo>
                  <a:lnTo>
                    <a:pt x="147383" y="4626051"/>
                  </a:lnTo>
                  <a:lnTo>
                    <a:pt x="148539" y="4624768"/>
                  </a:lnTo>
                  <a:lnTo>
                    <a:pt x="204330" y="4570120"/>
                  </a:lnTo>
                  <a:lnTo>
                    <a:pt x="380225" y="4394263"/>
                  </a:lnTo>
                  <a:lnTo>
                    <a:pt x="380225" y="4390123"/>
                  </a:lnTo>
                  <a:close/>
                </a:path>
                <a:path w="8635365" h="9045575">
                  <a:moveTo>
                    <a:pt x="380225" y="3452914"/>
                  </a:moveTo>
                  <a:lnTo>
                    <a:pt x="320522" y="3393275"/>
                  </a:lnTo>
                  <a:lnTo>
                    <a:pt x="317525" y="3393236"/>
                  </a:lnTo>
                  <a:lnTo>
                    <a:pt x="146151" y="3564648"/>
                  </a:lnTo>
                  <a:lnTo>
                    <a:pt x="66192" y="3488944"/>
                  </a:lnTo>
                  <a:lnTo>
                    <a:pt x="64985" y="3487724"/>
                  </a:lnTo>
                  <a:lnTo>
                    <a:pt x="63385" y="3486683"/>
                  </a:lnTo>
                  <a:lnTo>
                    <a:pt x="61722" y="3486683"/>
                  </a:lnTo>
                  <a:lnTo>
                    <a:pt x="60058" y="3486683"/>
                  </a:lnTo>
                  <a:lnTo>
                    <a:pt x="57327" y="3487686"/>
                  </a:lnTo>
                  <a:lnTo>
                    <a:pt x="0" y="3546208"/>
                  </a:lnTo>
                  <a:lnTo>
                    <a:pt x="0" y="3549205"/>
                  </a:lnTo>
                  <a:lnTo>
                    <a:pt x="2413" y="3551605"/>
                  </a:lnTo>
                  <a:lnTo>
                    <a:pt x="86842" y="3631793"/>
                  </a:lnTo>
                  <a:lnTo>
                    <a:pt x="142887" y="3687851"/>
                  </a:lnTo>
                  <a:lnTo>
                    <a:pt x="144487" y="3688854"/>
                  </a:lnTo>
                  <a:lnTo>
                    <a:pt x="147383" y="3688854"/>
                  </a:lnTo>
                  <a:lnTo>
                    <a:pt x="148539" y="3687559"/>
                  </a:lnTo>
                  <a:lnTo>
                    <a:pt x="204330" y="3632911"/>
                  </a:lnTo>
                  <a:lnTo>
                    <a:pt x="380225" y="3457067"/>
                  </a:lnTo>
                  <a:lnTo>
                    <a:pt x="380225" y="3452914"/>
                  </a:lnTo>
                  <a:close/>
                </a:path>
                <a:path w="8635365" h="9045575">
                  <a:moveTo>
                    <a:pt x="8635289" y="0"/>
                  </a:moveTo>
                  <a:lnTo>
                    <a:pt x="5893486" y="0"/>
                  </a:lnTo>
                  <a:lnTo>
                    <a:pt x="5893486" y="8540191"/>
                  </a:lnTo>
                  <a:lnTo>
                    <a:pt x="5895962" y="8590089"/>
                  </a:lnTo>
                  <a:lnTo>
                    <a:pt x="5903277" y="8639137"/>
                  </a:lnTo>
                  <a:lnTo>
                    <a:pt x="5915304" y="8687016"/>
                  </a:lnTo>
                  <a:lnTo>
                    <a:pt x="5931916" y="8733384"/>
                  </a:lnTo>
                  <a:lnTo>
                    <a:pt x="5952960" y="8777922"/>
                  </a:lnTo>
                  <a:lnTo>
                    <a:pt x="5978309" y="8820277"/>
                  </a:lnTo>
                  <a:lnTo>
                    <a:pt x="6007811" y="8860142"/>
                  </a:lnTo>
                  <a:lnTo>
                    <a:pt x="6041339" y="8897163"/>
                  </a:lnTo>
                  <a:lnTo>
                    <a:pt x="6078372" y="8930703"/>
                  </a:lnTo>
                  <a:lnTo>
                    <a:pt x="6118225" y="8960206"/>
                  </a:lnTo>
                  <a:lnTo>
                    <a:pt x="6160579" y="8985555"/>
                  </a:lnTo>
                  <a:lnTo>
                    <a:pt x="6205105" y="9006599"/>
                  </a:lnTo>
                  <a:lnTo>
                    <a:pt x="6251473" y="9023198"/>
                  </a:lnTo>
                  <a:lnTo>
                    <a:pt x="6299352" y="9035237"/>
                  </a:lnTo>
                  <a:lnTo>
                    <a:pt x="6348400" y="9042552"/>
                  </a:lnTo>
                  <a:lnTo>
                    <a:pt x="6398298" y="9045029"/>
                  </a:lnTo>
                  <a:lnTo>
                    <a:pt x="8130476" y="9045029"/>
                  </a:lnTo>
                  <a:lnTo>
                    <a:pt x="8180362" y="9042552"/>
                  </a:lnTo>
                  <a:lnTo>
                    <a:pt x="8229409" y="9035237"/>
                  </a:lnTo>
                  <a:lnTo>
                    <a:pt x="8277288" y="9023198"/>
                  </a:lnTo>
                  <a:lnTo>
                    <a:pt x="8323643" y="9006599"/>
                  </a:lnTo>
                  <a:lnTo>
                    <a:pt x="8368182" y="8985555"/>
                  </a:lnTo>
                  <a:lnTo>
                    <a:pt x="8410537" y="8960206"/>
                  </a:lnTo>
                  <a:lnTo>
                    <a:pt x="8450402" y="8930703"/>
                  </a:lnTo>
                  <a:lnTo>
                    <a:pt x="8487423" y="8897163"/>
                  </a:lnTo>
                  <a:lnTo>
                    <a:pt x="8520963" y="8860142"/>
                  </a:lnTo>
                  <a:lnTo>
                    <a:pt x="8550465" y="8820277"/>
                  </a:lnTo>
                  <a:lnTo>
                    <a:pt x="8575815" y="8777922"/>
                  </a:lnTo>
                  <a:lnTo>
                    <a:pt x="8596859" y="8733384"/>
                  </a:lnTo>
                  <a:lnTo>
                    <a:pt x="8613457" y="8687016"/>
                  </a:lnTo>
                  <a:lnTo>
                    <a:pt x="8625497" y="8639137"/>
                  </a:lnTo>
                  <a:lnTo>
                    <a:pt x="8632812" y="8590089"/>
                  </a:lnTo>
                  <a:lnTo>
                    <a:pt x="8635289" y="8540178"/>
                  </a:lnTo>
                  <a:lnTo>
                    <a:pt x="8635289" y="0"/>
                  </a:lnTo>
                  <a:close/>
                </a:path>
              </a:pathLst>
            </a:custGeom>
            <a:solidFill>
              <a:srgbClr val="53E3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685371" y="4980514"/>
            <a:ext cx="3887470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Сексуальных</a:t>
            </a:r>
            <a:r>
              <a:rPr dirty="0" sz="2200" spc="3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преступлений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против</a:t>
            </a:r>
            <a:r>
              <a:rPr dirty="0" sz="2200" spc="9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несовершеннолетних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2509" y="408739"/>
            <a:ext cx="6394002" cy="2562459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10442388" y="7943560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 h="0">
                <a:moveTo>
                  <a:pt x="6405705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0351556" y="8153217"/>
            <a:ext cx="180975" cy="772795"/>
          </a:xfrm>
          <a:custGeom>
            <a:avLst/>
            <a:gdLst/>
            <a:ahLst/>
            <a:cxnLst/>
            <a:rect l="l" t="t" r="r" b="b"/>
            <a:pathLst>
              <a:path w="180975" h="772795">
                <a:moveTo>
                  <a:pt x="91186" y="772645"/>
                </a:moveTo>
                <a:lnTo>
                  <a:pt x="55757" y="765496"/>
                </a:lnTo>
                <a:lnTo>
                  <a:pt x="26765" y="745981"/>
                </a:lnTo>
                <a:lnTo>
                  <a:pt x="7187" y="717002"/>
                </a:lnTo>
                <a:lnTo>
                  <a:pt x="0" y="681458"/>
                </a:lnTo>
                <a:lnTo>
                  <a:pt x="7187" y="646385"/>
                </a:lnTo>
                <a:lnTo>
                  <a:pt x="26765" y="617648"/>
                </a:lnTo>
                <a:lnTo>
                  <a:pt x="55757" y="598222"/>
                </a:lnTo>
                <a:lnTo>
                  <a:pt x="91186" y="591086"/>
                </a:lnTo>
                <a:lnTo>
                  <a:pt x="125861" y="598184"/>
                </a:lnTo>
                <a:lnTo>
                  <a:pt x="154250" y="617546"/>
                </a:lnTo>
                <a:lnTo>
                  <a:pt x="173005" y="645635"/>
                </a:lnTo>
                <a:lnTo>
                  <a:pt x="91186" y="645635"/>
                </a:lnTo>
                <a:lnTo>
                  <a:pt x="76832" y="648446"/>
                </a:lnTo>
                <a:lnTo>
                  <a:pt x="65099" y="656117"/>
                </a:lnTo>
                <a:lnTo>
                  <a:pt x="57182" y="667503"/>
                </a:lnTo>
                <a:lnTo>
                  <a:pt x="54277" y="681458"/>
                </a:lnTo>
                <a:lnTo>
                  <a:pt x="57144" y="695927"/>
                </a:lnTo>
                <a:lnTo>
                  <a:pt x="64997" y="707647"/>
                </a:lnTo>
                <a:lnTo>
                  <a:pt x="76718" y="715501"/>
                </a:lnTo>
                <a:lnTo>
                  <a:pt x="91186" y="718367"/>
                </a:lnTo>
                <a:lnTo>
                  <a:pt x="172567" y="718367"/>
                </a:lnTo>
                <a:lnTo>
                  <a:pt x="154352" y="745981"/>
                </a:lnTo>
                <a:lnTo>
                  <a:pt x="125975" y="765496"/>
                </a:lnTo>
                <a:lnTo>
                  <a:pt x="91186" y="772645"/>
                </a:lnTo>
                <a:close/>
              </a:path>
              <a:path w="180975" h="772795">
                <a:moveTo>
                  <a:pt x="172567" y="718367"/>
                </a:moveTo>
                <a:lnTo>
                  <a:pt x="91186" y="718367"/>
                </a:lnTo>
                <a:lnTo>
                  <a:pt x="104671" y="715424"/>
                </a:lnTo>
                <a:lnTo>
                  <a:pt x="115815" y="707444"/>
                </a:lnTo>
                <a:lnTo>
                  <a:pt x="123397" y="695698"/>
                </a:lnTo>
                <a:lnTo>
                  <a:pt x="126196" y="681458"/>
                </a:lnTo>
                <a:lnTo>
                  <a:pt x="123397" y="667617"/>
                </a:lnTo>
                <a:lnTo>
                  <a:pt x="115815" y="656219"/>
                </a:lnTo>
                <a:lnTo>
                  <a:pt x="104671" y="648484"/>
                </a:lnTo>
                <a:lnTo>
                  <a:pt x="91186" y="645635"/>
                </a:lnTo>
                <a:lnTo>
                  <a:pt x="173005" y="645635"/>
                </a:lnTo>
                <a:lnTo>
                  <a:pt x="173430" y="646271"/>
                </a:lnTo>
                <a:lnTo>
                  <a:pt x="180473" y="681458"/>
                </a:lnTo>
                <a:lnTo>
                  <a:pt x="173468" y="717002"/>
                </a:lnTo>
                <a:lnTo>
                  <a:pt x="172567" y="718367"/>
                </a:lnTo>
                <a:close/>
              </a:path>
              <a:path w="180975" h="772795">
                <a:moveTo>
                  <a:pt x="91186" y="564218"/>
                </a:moveTo>
                <a:lnTo>
                  <a:pt x="56911" y="557361"/>
                </a:lnTo>
                <a:lnTo>
                  <a:pt x="28869" y="538673"/>
                </a:lnTo>
                <a:lnTo>
                  <a:pt x="9935" y="510979"/>
                </a:lnTo>
                <a:lnTo>
                  <a:pt x="2985" y="477102"/>
                </a:lnTo>
                <a:lnTo>
                  <a:pt x="2985" y="87115"/>
                </a:lnTo>
                <a:lnTo>
                  <a:pt x="9935" y="53238"/>
                </a:lnTo>
                <a:lnTo>
                  <a:pt x="28869" y="25544"/>
                </a:lnTo>
                <a:lnTo>
                  <a:pt x="56911" y="6856"/>
                </a:lnTo>
                <a:lnTo>
                  <a:pt x="91186" y="0"/>
                </a:lnTo>
                <a:lnTo>
                  <a:pt x="124364" y="6971"/>
                </a:lnTo>
                <a:lnTo>
                  <a:pt x="151842" y="25849"/>
                </a:lnTo>
                <a:lnTo>
                  <a:pt x="170568" y="53582"/>
                </a:lnTo>
                <a:lnTo>
                  <a:pt x="170711" y="54277"/>
                </a:lnTo>
                <a:lnTo>
                  <a:pt x="91186" y="54277"/>
                </a:lnTo>
                <a:lnTo>
                  <a:pt x="78100" y="56928"/>
                </a:lnTo>
                <a:lnTo>
                  <a:pt x="67304" y="64081"/>
                </a:lnTo>
                <a:lnTo>
                  <a:pt x="59968" y="74543"/>
                </a:lnTo>
                <a:lnTo>
                  <a:pt x="57263" y="87115"/>
                </a:lnTo>
                <a:lnTo>
                  <a:pt x="57321" y="477102"/>
                </a:lnTo>
                <a:lnTo>
                  <a:pt x="59968" y="489518"/>
                </a:lnTo>
                <a:lnTo>
                  <a:pt x="67304" y="499967"/>
                </a:lnTo>
                <a:lnTo>
                  <a:pt x="78100" y="507057"/>
                </a:lnTo>
                <a:lnTo>
                  <a:pt x="91186" y="509669"/>
                </a:lnTo>
                <a:lnTo>
                  <a:pt x="170743" y="509669"/>
                </a:lnTo>
                <a:lnTo>
                  <a:pt x="170568" y="510521"/>
                </a:lnTo>
                <a:lnTo>
                  <a:pt x="151842" y="538334"/>
                </a:lnTo>
                <a:lnTo>
                  <a:pt x="124364" y="557242"/>
                </a:lnTo>
                <a:lnTo>
                  <a:pt x="91186" y="564218"/>
                </a:lnTo>
                <a:close/>
              </a:path>
              <a:path w="180975" h="772795">
                <a:moveTo>
                  <a:pt x="170743" y="509669"/>
                </a:moveTo>
                <a:lnTo>
                  <a:pt x="91186" y="509669"/>
                </a:lnTo>
                <a:lnTo>
                  <a:pt x="103289" y="506942"/>
                </a:lnTo>
                <a:lnTo>
                  <a:pt x="113508" y="499661"/>
                </a:lnTo>
                <a:lnTo>
                  <a:pt x="120573" y="489175"/>
                </a:lnTo>
                <a:lnTo>
                  <a:pt x="123152" y="477102"/>
                </a:lnTo>
                <a:lnTo>
                  <a:pt x="123210" y="87115"/>
                </a:lnTo>
                <a:lnTo>
                  <a:pt x="120573" y="74772"/>
                </a:lnTo>
                <a:lnTo>
                  <a:pt x="113508" y="64285"/>
                </a:lnTo>
                <a:lnTo>
                  <a:pt x="103289" y="57004"/>
                </a:lnTo>
                <a:lnTo>
                  <a:pt x="91186" y="54277"/>
                </a:lnTo>
                <a:lnTo>
                  <a:pt x="170711" y="54277"/>
                </a:lnTo>
                <a:lnTo>
                  <a:pt x="177488" y="87115"/>
                </a:lnTo>
                <a:lnTo>
                  <a:pt x="177432" y="477102"/>
                </a:lnTo>
                <a:lnTo>
                  <a:pt x="170743" y="509669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5876056" y="490279"/>
            <a:ext cx="3354070" cy="7493634"/>
            <a:chOff x="5876056" y="490279"/>
            <a:chExt cx="3354070" cy="7493634"/>
          </a:xfrm>
        </p:grpSpPr>
        <p:sp>
          <p:nvSpPr>
            <p:cNvPr id="23" name="object 23" descr=""/>
            <p:cNvSpPr/>
            <p:nvPr/>
          </p:nvSpPr>
          <p:spPr>
            <a:xfrm>
              <a:off x="5876056" y="3614653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294" y="0"/>
                  </a:lnTo>
                </a:path>
              </a:pathLst>
            </a:custGeom>
            <a:ln w="38100">
              <a:solidFill>
                <a:srgbClr val="4858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876056" y="4454529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294" y="0"/>
                  </a:lnTo>
                </a:path>
              </a:pathLst>
            </a:custGeom>
            <a:ln w="38100">
              <a:solidFill>
                <a:srgbClr val="4858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876056" y="7110709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294" y="0"/>
                  </a:lnTo>
                </a:path>
              </a:pathLst>
            </a:custGeom>
            <a:ln w="38100">
              <a:solidFill>
                <a:srgbClr val="4858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76056" y="7964271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294" y="0"/>
                  </a:lnTo>
                </a:path>
              </a:pathLst>
            </a:custGeom>
            <a:ln w="38100">
              <a:solidFill>
                <a:srgbClr val="4858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876056" y="5301081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294" y="0"/>
                  </a:lnTo>
                </a:path>
              </a:pathLst>
            </a:custGeom>
            <a:ln w="38100">
              <a:solidFill>
                <a:srgbClr val="4858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76056" y="6297777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294" y="0"/>
                  </a:lnTo>
                </a:path>
              </a:pathLst>
            </a:custGeom>
            <a:ln w="38100">
              <a:solidFill>
                <a:srgbClr val="4858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385672" y="490282"/>
              <a:ext cx="1844675" cy="1761489"/>
            </a:xfrm>
            <a:custGeom>
              <a:avLst/>
              <a:gdLst/>
              <a:ahLst/>
              <a:cxnLst/>
              <a:rect l="l" t="t" r="r" b="b"/>
              <a:pathLst>
                <a:path w="1844675" h="1761489">
                  <a:moveTo>
                    <a:pt x="673417" y="605510"/>
                  </a:moveTo>
                  <a:lnTo>
                    <a:pt x="650011" y="582091"/>
                  </a:lnTo>
                  <a:lnTo>
                    <a:pt x="433324" y="582091"/>
                  </a:lnTo>
                  <a:lnTo>
                    <a:pt x="429755" y="582091"/>
                  </a:lnTo>
                  <a:lnTo>
                    <a:pt x="406336" y="605510"/>
                  </a:lnTo>
                  <a:lnTo>
                    <a:pt x="406336" y="1571955"/>
                  </a:lnTo>
                  <a:lnTo>
                    <a:pt x="429755" y="1595361"/>
                  </a:lnTo>
                  <a:lnTo>
                    <a:pt x="650011" y="1595361"/>
                  </a:lnTo>
                  <a:lnTo>
                    <a:pt x="673417" y="1571955"/>
                  </a:lnTo>
                  <a:lnTo>
                    <a:pt x="673417" y="605510"/>
                  </a:lnTo>
                  <a:close/>
                </a:path>
                <a:path w="1844675" h="1761489">
                  <a:moveTo>
                    <a:pt x="1050404" y="1283246"/>
                  </a:moveTo>
                  <a:lnTo>
                    <a:pt x="1026998" y="1259840"/>
                  </a:lnTo>
                  <a:lnTo>
                    <a:pt x="810310" y="1259840"/>
                  </a:lnTo>
                  <a:lnTo>
                    <a:pt x="806729" y="1259840"/>
                  </a:lnTo>
                  <a:lnTo>
                    <a:pt x="783323" y="1283246"/>
                  </a:lnTo>
                  <a:lnTo>
                    <a:pt x="783323" y="1571739"/>
                  </a:lnTo>
                  <a:lnTo>
                    <a:pt x="806729" y="1595145"/>
                  </a:lnTo>
                  <a:lnTo>
                    <a:pt x="1026998" y="1595145"/>
                  </a:lnTo>
                  <a:lnTo>
                    <a:pt x="1050404" y="1571739"/>
                  </a:lnTo>
                  <a:lnTo>
                    <a:pt x="1050404" y="1283246"/>
                  </a:lnTo>
                  <a:close/>
                </a:path>
                <a:path w="1844675" h="1761489">
                  <a:moveTo>
                    <a:pt x="1427162" y="1094536"/>
                  </a:moveTo>
                  <a:lnTo>
                    <a:pt x="1403756" y="1071130"/>
                  </a:lnTo>
                  <a:lnTo>
                    <a:pt x="1187069" y="1071130"/>
                  </a:lnTo>
                  <a:lnTo>
                    <a:pt x="1183487" y="1071130"/>
                  </a:lnTo>
                  <a:lnTo>
                    <a:pt x="1160081" y="1094536"/>
                  </a:lnTo>
                  <a:lnTo>
                    <a:pt x="1160081" y="1571739"/>
                  </a:lnTo>
                  <a:lnTo>
                    <a:pt x="1183487" y="1595145"/>
                  </a:lnTo>
                  <a:lnTo>
                    <a:pt x="1403756" y="1595145"/>
                  </a:lnTo>
                  <a:lnTo>
                    <a:pt x="1427162" y="1571739"/>
                  </a:lnTo>
                  <a:lnTo>
                    <a:pt x="1427162" y="1094536"/>
                  </a:lnTo>
                  <a:close/>
                </a:path>
                <a:path w="1844675" h="1761489">
                  <a:moveTo>
                    <a:pt x="1790357" y="939126"/>
                  </a:moveTo>
                  <a:lnTo>
                    <a:pt x="1790331" y="641565"/>
                  </a:lnTo>
                  <a:lnTo>
                    <a:pt x="1766912" y="618159"/>
                  </a:lnTo>
                  <a:lnTo>
                    <a:pt x="1759762" y="618159"/>
                  </a:lnTo>
                  <a:lnTo>
                    <a:pt x="1736344" y="641565"/>
                  </a:lnTo>
                  <a:lnTo>
                    <a:pt x="1736344" y="874229"/>
                  </a:lnTo>
                  <a:lnTo>
                    <a:pt x="1134859" y="251028"/>
                  </a:lnTo>
                  <a:lnTo>
                    <a:pt x="1128166" y="248221"/>
                  </a:lnTo>
                  <a:lnTo>
                    <a:pt x="1112469" y="248348"/>
                  </a:lnTo>
                  <a:lnTo>
                    <a:pt x="1105928" y="251447"/>
                  </a:lnTo>
                  <a:lnTo>
                    <a:pt x="894080" y="494004"/>
                  </a:lnTo>
                  <a:lnTo>
                    <a:pt x="535597" y="107416"/>
                  </a:lnTo>
                  <a:lnTo>
                    <a:pt x="532765" y="105486"/>
                  </a:lnTo>
                  <a:lnTo>
                    <a:pt x="526338" y="102704"/>
                  </a:lnTo>
                  <a:lnTo>
                    <a:pt x="522998" y="101968"/>
                  </a:lnTo>
                  <a:lnTo>
                    <a:pt x="516013" y="101803"/>
                  </a:lnTo>
                  <a:lnTo>
                    <a:pt x="512622" y="102374"/>
                  </a:lnTo>
                  <a:lnTo>
                    <a:pt x="491693" y="130721"/>
                  </a:lnTo>
                  <a:lnTo>
                    <a:pt x="492150" y="134124"/>
                  </a:lnTo>
                  <a:lnTo>
                    <a:pt x="874864" y="552945"/>
                  </a:lnTo>
                  <a:lnTo>
                    <a:pt x="887056" y="561492"/>
                  </a:lnTo>
                  <a:lnTo>
                    <a:pt x="902970" y="561365"/>
                  </a:lnTo>
                  <a:lnTo>
                    <a:pt x="909662" y="558266"/>
                  </a:lnTo>
                  <a:lnTo>
                    <a:pt x="1122083" y="314794"/>
                  </a:lnTo>
                  <a:lnTo>
                    <a:pt x="1695323" y="908558"/>
                  </a:lnTo>
                  <a:lnTo>
                    <a:pt x="1469136" y="908558"/>
                  </a:lnTo>
                  <a:lnTo>
                    <a:pt x="1465694" y="909243"/>
                  </a:lnTo>
                  <a:lnTo>
                    <a:pt x="1445729" y="931964"/>
                  </a:lnTo>
                  <a:lnTo>
                    <a:pt x="1445729" y="939126"/>
                  </a:lnTo>
                  <a:lnTo>
                    <a:pt x="1766925" y="962558"/>
                  </a:lnTo>
                  <a:lnTo>
                    <a:pt x="1770380" y="961898"/>
                  </a:lnTo>
                  <a:lnTo>
                    <a:pt x="1789684" y="942581"/>
                  </a:lnTo>
                  <a:lnTo>
                    <a:pt x="1790357" y="939126"/>
                  </a:lnTo>
                  <a:close/>
                </a:path>
                <a:path w="1844675" h="1761489">
                  <a:moveTo>
                    <a:pt x="1804365" y="1408912"/>
                  </a:moveTo>
                  <a:lnTo>
                    <a:pt x="1780946" y="1385493"/>
                  </a:lnTo>
                  <a:lnTo>
                    <a:pt x="1564055" y="1385493"/>
                  </a:lnTo>
                  <a:lnTo>
                    <a:pt x="1560474" y="1385493"/>
                  </a:lnTo>
                  <a:lnTo>
                    <a:pt x="1537068" y="1408912"/>
                  </a:lnTo>
                  <a:lnTo>
                    <a:pt x="1537068" y="1571739"/>
                  </a:lnTo>
                  <a:lnTo>
                    <a:pt x="1560474" y="1595145"/>
                  </a:lnTo>
                  <a:lnTo>
                    <a:pt x="1780946" y="1595145"/>
                  </a:lnTo>
                  <a:lnTo>
                    <a:pt x="1804365" y="1571739"/>
                  </a:lnTo>
                  <a:lnTo>
                    <a:pt x="1804365" y="1408912"/>
                  </a:lnTo>
                  <a:close/>
                </a:path>
                <a:path w="1844675" h="1761489">
                  <a:moveTo>
                    <a:pt x="1844090" y="1730400"/>
                  </a:moveTo>
                  <a:lnTo>
                    <a:pt x="1820672" y="1706994"/>
                  </a:lnTo>
                  <a:lnTo>
                    <a:pt x="1817103" y="1706994"/>
                  </a:lnTo>
                  <a:lnTo>
                    <a:pt x="53975" y="1706994"/>
                  </a:lnTo>
                  <a:lnTo>
                    <a:pt x="53975" y="1601406"/>
                  </a:lnTo>
                  <a:lnTo>
                    <a:pt x="177380" y="1601406"/>
                  </a:lnTo>
                  <a:lnTo>
                    <a:pt x="180822" y="1600720"/>
                  </a:lnTo>
                  <a:lnTo>
                    <a:pt x="200799" y="1578000"/>
                  </a:lnTo>
                  <a:lnTo>
                    <a:pt x="200799" y="1570837"/>
                  </a:lnTo>
                  <a:lnTo>
                    <a:pt x="177380" y="1547431"/>
                  </a:lnTo>
                  <a:lnTo>
                    <a:pt x="53975" y="1547431"/>
                  </a:lnTo>
                  <a:lnTo>
                    <a:pt x="53975" y="1314462"/>
                  </a:lnTo>
                  <a:lnTo>
                    <a:pt x="177380" y="1314462"/>
                  </a:lnTo>
                  <a:lnTo>
                    <a:pt x="180822" y="1313776"/>
                  </a:lnTo>
                  <a:lnTo>
                    <a:pt x="200799" y="1291056"/>
                  </a:lnTo>
                  <a:lnTo>
                    <a:pt x="200799" y="1283893"/>
                  </a:lnTo>
                  <a:lnTo>
                    <a:pt x="177380" y="1260487"/>
                  </a:lnTo>
                  <a:lnTo>
                    <a:pt x="53975" y="1260487"/>
                  </a:lnTo>
                  <a:lnTo>
                    <a:pt x="53975" y="1026223"/>
                  </a:lnTo>
                  <a:lnTo>
                    <a:pt x="177380" y="1026223"/>
                  </a:lnTo>
                  <a:lnTo>
                    <a:pt x="180822" y="1025537"/>
                  </a:lnTo>
                  <a:lnTo>
                    <a:pt x="200799" y="1002817"/>
                  </a:lnTo>
                  <a:lnTo>
                    <a:pt x="200799" y="995654"/>
                  </a:lnTo>
                  <a:lnTo>
                    <a:pt x="177380" y="972248"/>
                  </a:lnTo>
                  <a:lnTo>
                    <a:pt x="53975" y="972248"/>
                  </a:lnTo>
                  <a:lnTo>
                    <a:pt x="53975" y="738416"/>
                  </a:lnTo>
                  <a:lnTo>
                    <a:pt x="177380" y="738416"/>
                  </a:lnTo>
                  <a:lnTo>
                    <a:pt x="180822" y="737730"/>
                  </a:lnTo>
                  <a:lnTo>
                    <a:pt x="200799" y="715010"/>
                  </a:lnTo>
                  <a:lnTo>
                    <a:pt x="200799" y="707847"/>
                  </a:lnTo>
                  <a:lnTo>
                    <a:pt x="177380" y="684441"/>
                  </a:lnTo>
                  <a:lnTo>
                    <a:pt x="53975" y="684441"/>
                  </a:lnTo>
                  <a:lnTo>
                    <a:pt x="53975" y="450824"/>
                  </a:lnTo>
                  <a:lnTo>
                    <a:pt x="177380" y="450824"/>
                  </a:lnTo>
                  <a:lnTo>
                    <a:pt x="180822" y="450138"/>
                  </a:lnTo>
                  <a:lnTo>
                    <a:pt x="200799" y="427418"/>
                  </a:lnTo>
                  <a:lnTo>
                    <a:pt x="200799" y="420255"/>
                  </a:lnTo>
                  <a:lnTo>
                    <a:pt x="177380" y="396849"/>
                  </a:lnTo>
                  <a:lnTo>
                    <a:pt x="53975" y="396849"/>
                  </a:lnTo>
                  <a:lnTo>
                    <a:pt x="53975" y="163233"/>
                  </a:lnTo>
                  <a:lnTo>
                    <a:pt x="177380" y="163233"/>
                  </a:lnTo>
                  <a:lnTo>
                    <a:pt x="180822" y="162547"/>
                  </a:lnTo>
                  <a:lnTo>
                    <a:pt x="200799" y="139827"/>
                  </a:lnTo>
                  <a:lnTo>
                    <a:pt x="200799" y="132664"/>
                  </a:lnTo>
                  <a:lnTo>
                    <a:pt x="177380" y="109258"/>
                  </a:lnTo>
                  <a:lnTo>
                    <a:pt x="53975" y="109258"/>
                  </a:lnTo>
                  <a:lnTo>
                    <a:pt x="53975" y="23418"/>
                  </a:lnTo>
                  <a:lnTo>
                    <a:pt x="30568" y="0"/>
                  </a:lnTo>
                  <a:lnTo>
                    <a:pt x="23406" y="0"/>
                  </a:lnTo>
                  <a:lnTo>
                    <a:pt x="0" y="23418"/>
                  </a:lnTo>
                  <a:lnTo>
                    <a:pt x="0" y="1737563"/>
                  </a:lnTo>
                  <a:lnTo>
                    <a:pt x="23406" y="1760969"/>
                  </a:lnTo>
                  <a:lnTo>
                    <a:pt x="1820672" y="1760969"/>
                  </a:lnTo>
                  <a:lnTo>
                    <a:pt x="1844090" y="1737563"/>
                  </a:lnTo>
                  <a:lnTo>
                    <a:pt x="1844090" y="1730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0742716" y="8182621"/>
            <a:ext cx="6184265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 spc="50">
                <a:solidFill>
                  <a:srgbClr val="48585D"/>
                </a:solidFill>
                <a:latin typeface="Trebuchet MS"/>
                <a:cs typeface="Trebuchet MS"/>
              </a:rPr>
              <a:t>Снижение</a:t>
            </a:r>
            <a:r>
              <a:rPr dirty="0" sz="2200" spc="-6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случаев</a:t>
            </a:r>
            <a:r>
              <a:rPr dirty="0" sz="2200" spc="-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50">
                <a:solidFill>
                  <a:srgbClr val="48585D"/>
                </a:solidFill>
                <a:latin typeface="Trebuchet MS"/>
                <a:cs typeface="Trebuchet MS"/>
              </a:rPr>
              <a:t>подростковой</a:t>
            </a:r>
            <a:r>
              <a:rPr dirty="0" sz="2200" spc="-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жестокости, </a:t>
            </a:r>
            <a:r>
              <a:rPr dirty="0" sz="2200" spc="50">
                <a:solidFill>
                  <a:srgbClr val="48585D"/>
                </a:solidFill>
                <a:latin typeface="Trebuchet MS"/>
                <a:cs typeface="Trebuchet MS"/>
              </a:rPr>
              <a:t>драк</a:t>
            </a:r>
            <a:r>
              <a:rPr dirty="0" sz="2200" spc="-1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200" spc="-1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буллинга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670606" y="6647760"/>
            <a:ext cx="1517015" cy="17519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6780"/>
              </a:lnSpc>
              <a:spcBef>
                <a:spcPts val="125"/>
              </a:spcBef>
            </a:pPr>
            <a:r>
              <a:rPr dirty="0" sz="5700" spc="355" b="1">
                <a:solidFill>
                  <a:srgbClr val="FFFFFF"/>
                </a:solidFill>
                <a:latin typeface="Trebuchet MS"/>
                <a:cs typeface="Trebuchet MS"/>
              </a:rPr>
              <a:t>33%</a:t>
            </a:r>
            <a:endParaRPr sz="5700">
              <a:latin typeface="Trebuchet MS"/>
              <a:cs typeface="Trebuchet MS"/>
            </a:endParaRPr>
          </a:p>
          <a:p>
            <a:pPr marL="12700">
              <a:lnSpc>
                <a:spcPts val="6780"/>
              </a:lnSpc>
            </a:pPr>
            <a:r>
              <a:rPr dirty="0" sz="5700" spc="345" b="1">
                <a:solidFill>
                  <a:srgbClr val="FFFFFF"/>
                </a:solidFill>
                <a:latin typeface="Trebuchet MS"/>
                <a:cs typeface="Trebuchet MS"/>
              </a:rPr>
              <a:t>35%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670606" y="3151705"/>
            <a:ext cx="1545590" cy="2576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6725"/>
              </a:lnSpc>
              <a:spcBef>
                <a:spcPts val="125"/>
              </a:spcBef>
            </a:pPr>
            <a:r>
              <a:rPr dirty="0" sz="5700" spc="390" b="1">
                <a:solidFill>
                  <a:srgbClr val="FFFFFF"/>
                </a:solidFill>
                <a:latin typeface="Trebuchet MS"/>
                <a:cs typeface="Trebuchet MS"/>
              </a:rPr>
              <a:t>34%</a:t>
            </a:r>
            <a:endParaRPr sz="5700">
              <a:latin typeface="Trebuchet MS"/>
              <a:cs typeface="Trebuchet MS"/>
            </a:endParaRPr>
          </a:p>
          <a:p>
            <a:pPr marL="12700">
              <a:lnSpc>
                <a:spcPts val="6605"/>
              </a:lnSpc>
            </a:pPr>
            <a:r>
              <a:rPr dirty="0" sz="5700" spc="420" b="1">
                <a:solidFill>
                  <a:srgbClr val="FFFFFF"/>
                </a:solidFill>
                <a:latin typeface="Trebuchet MS"/>
                <a:cs typeface="Trebuchet MS"/>
              </a:rPr>
              <a:t>40%</a:t>
            </a:r>
            <a:endParaRPr sz="5700">
              <a:latin typeface="Trebuchet MS"/>
              <a:cs typeface="Trebuchet MS"/>
            </a:endParaRPr>
          </a:p>
          <a:p>
            <a:pPr marL="12700">
              <a:lnSpc>
                <a:spcPts val="6720"/>
              </a:lnSpc>
            </a:pPr>
            <a:r>
              <a:rPr dirty="0" sz="5700" spc="365" b="1">
                <a:solidFill>
                  <a:srgbClr val="FFFFFF"/>
                </a:solidFill>
                <a:latin typeface="Trebuchet MS"/>
                <a:cs typeface="Trebuchet MS"/>
              </a:rPr>
              <a:t>16%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49063" y="5947906"/>
            <a:ext cx="2019935" cy="639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0" spc="85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4000" spc="-3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160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4000" spc="-3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114" b="1">
                <a:solidFill>
                  <a:srgbClr val="FFFFFF"/>
                </a:solidFill>
                <a:latin typeface="Trebuchet MS"/>
                <a:cs typeface="Trebuchet MS"/>
              </a:rPr>
              <a:t>раза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379744" y="2591864"/>
            <a:ext cx="1827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 b="1">
                <a:solidFill>
                  <a:srgbClr val="FFFFFF"/>
                </a:solidFill>
                <a:latin typeface="Trebuchet MS"/>
                <a:cs typeface="Trebuchet MS"/>
              </a:rPr>
              <a:t>СНИЖЕНИЕ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685371" y="3294086"/>
            <a:ext cx="3844290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 spc="45">
                <a:solidFill>
                  <a:srgbClr val="48585D"/>
                </a:solidFill>
                <a:latin typeface="Trebuchet MS"/>
                <a:cs typeface="Trebuchet MS"/>
              </a:rPr>
              <a:t>Преступлений</a:t>
            </a:r>
            <a:r>
              <a:rPr dirty="0" sz="22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против</a:t>
            </a:r>
            <a:r>
              <a:rPr dirty="0" sz="22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жизни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200" spc="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здоровья</a:t>
            </a:r>
            <a:r>
              <a:rPr dirty="0" sz="2200" spc="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09434" y="375552"/>
            <a:ext cx="5610225" cy="254571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680"/>
              </a:spcBef>
            </a:pPr>
            <a:r>
              <a:rPr dirty="0" sz="3100" spc="165" b="1">
                <a:solidFill>
                  <a:srgbClr val="48585D"/>
                </a:solidFill>
                <a:latin typeface="Trebuchet MS"/>
                <a:cs typeface="Trebuchet MS"/>
              </a:rPr>
              <a:t>СНИЖЕНИЕ</a:t>
            </a:r>
            <a:r>
              <a:rPr dirty="0" sz="3100" spc="-2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100" spc="105" b="1">
                <a:solidFill>
                  <a:srgbClr val="48585D"/>
                </a:solidFill>
                <a:latin typeface="Trebuchet MS"/>
                <a:cs typeface="Trebuchet MS"/>
              </a:rPr>
              <a:t>СТАТИСТИКИ </a:t>
            </a:r>
            <a:r>
              <a:rPr dirty="0" sz="3100" spc="175" b="1">
                <a:solidFill>
                  <a:srgbClr val="48585D"/>
                </a:solidFill>
                <a:latin typeface="Trebuchet MS"/>
                <a:cs typeface="Trebuchet MS"/>
              </a:rPr>
              <a:t>ЧРЕЗВЫЧАЙНЫХ </a:t>
            </a:r>
            <a:r>
              <a:rPr dirty="0" sz="3100" spc="160" b="1">
                <a:solidFill>
                  <a:srgbClr val="48585D"/>
                </a:solidFill>
                <a:latin typeface="Trebuchet MS"/>
                <a:cs typeface="Trebuchet MS"/>
              </a:rPr>
              <a:t>ПРОИСШЕСТВИЙ</a:t>
            </a:r>
            <a:r>
              <a:rPr dirty="0" sz="3100" spc="-2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100" spc="340" b="1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3100" spc="-2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100" spc="90" b="1">
                <a:solidFill>
                  <a:srgbClr val="48585D"/>
                </a:solidFill>
                <a:latin typeface="Trebuchet MS"/>
                <a:cs typeface="Trebuchet MS"/>
              </a:rPr>
              <a:t>ДЕТЬМИ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ts val="2750"/>
              </a:lnSpc>
              <a:spcBef>
                <a:spcPts val="1620"/>
              </a:spcBef>
            </a:pPr>
            <a:r>
              <a:rPr dirty="0" sz="2400" spc="140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14" b="1">
                <a:solidFill>
                  <a:srgbClr val="48585D"/>
                </a:solidFill>
                <a:latin typeface="Trebuchet MS"/>
                <a:cs typeface="Trebuchet MS"/>
              </a:rPr>
              <a:t>ПИЛОТНОМ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75" b="1">
                <a:solidFill>
                  <a:srgbClr val="48585D"/>
                </a:solidFill>
                <a:latin typeface="Trebuchet MS"/>
                <a:cs typeface="Trebuchet MS"/>
              </a:rPr>
              <a:t>РЕГИОНЕ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120" b="1">
                <a:solidFill>
                  <a:srgbClr val="48585D"/>
                </a:solidFill>
                <a:latin typeface="Trebuchet MS"/>
                <a:cs typeface="Trebuchet MS"/>
              </a:rPr>
              <a:t>Г.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60" b="1">
                <a:solidFill>
                  <a:srgbClr val="48585D"/>
                </a:solidFill>
                <a:latin typeface="Trebuchet MS"/>
                <a:cs typeface="Trebuchet MS"/>
              </a:rPr>
              <a:t>ОМСК</a:t>
            </a:r>
            <a:endParaRPr sz="2400">
              <a:latin typeface="Trebuchet MS"/>
              <a:cs typeface="Trebuchet MS"/>
            </a:endParaRPr>
          </a:p>
          <a:p>
            <a:pPr marL="12700" marR="84455">
              <a:lnSpc>
                <a:spcPts val="2630"/>
              </a:lnSpc>
              <a:spcBef>
                <a:spcPts val="170"/>
              </a:spcBef>
            </a:pPr>
            <a:r>
              <a:rPr dirty="0" sz="2400" spc="140" b="1">
                <a:solidFill>
                  <a:srgbClr val="48585D"/>
                </a:solidFill>
                <a:latin typeface="Trebuchet MS"/>
                <a:cs typeface="Trebuchet MS"/>
              </a:rPr>
              <a:t>ВО</a:t>
            </a:r>
            <a:r>
              <a:rPr dirty="0" sz="24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20" b="1">
                <a:solidFill>
                  <a:srgbClr val="48585D"/>
                </a:solidFill>
                <a:latin typeface="Trebuchet MS"/>
                <a:cs typeface="Trebuchet MS"/>
              </a:rPr>
              <a:t>ВРЕМЯ</a:t>
            </a:r>
            <a:r>
              <a:rPr dirty="0" sz="24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95" b="1">
                <a:solidFill>
                  <a:srgbClr val="48585D"/>
                </a:solidFill>
                <a:latin typeface="Trebuchet MS"/>
                <a:cs typeface="Trebuchet MS"/>
              </a:rPr>
              <a:t>РАБОТЫ</a:t>
            </a:r>
            <a:r>
              <a:rPr dirty="0" sz="24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125" b="1">
                <a:solidFill>
                  <a:srgbClr val="48585D"/>
                </a:solidFill>
                <a:latin typeface="Trebuchet MS"/>
                <a:cs typeface="Trebuchet MS"/>
              </a:rPr>
              <a:t>«ЗАСТУПНИКА» </a:t>
            </a:r>
            <a:r>
              <a:rPr dirty="0" sz="2400" b="1">
                <a:solidFill>
                  <a:srgbClr val="48585D"/>
                </a:solidFill>
                <a:latin typeface="Trebuchet MS"/>
                <a:cs typeface="Trebuchet MS"/>
              </a:rPr>
              <a:t>(2022</a:t>
            </a:r>
            <a:r>
              <a:rPr dirty="0" sz="2400" spc="-1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400" spc="-20" b="1">
                <a:solidFill>
                  <a:srgbClr val="48585D"/>
                </a:solidFill>
                <a:latin typeface="Trebuchet MS"/>
                <a:cs typeface="Trebuchet MS"/>
              </a:rPr>
              <a:t>ГОД)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685371" y="4231285"/>
            <a:ext cx="38169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45">
                <a:solidFill>
                  <a:srgbClr val="48585D"/>
                </a:solidFill>
                <a:latin typeface="Trebuchet MS"/>
                <a:cs typeface="Trebuchet MS"/>
              </a:rPr>
              <a:t>Несчастных</a:t>
            </a:r>
            <a:r>
              <a:rPr dirty="0" sz="2200" spc="-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случаев</a:t>
            </a:r>
            <a:r>
              <a:rPr dirty="0" sz="2200" spc="-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200" spc="-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воде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685371" y="6790142"/>
            <a:ext cx="2295525" cy="6369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555"/>
              </a:spcBef>
            </a:pPr>
            <a:r>
              <a:rPr dirty="0" sz="2200" spc="55">
                <a:solidFill>
                  <a:srgbClr val="48585D"/>
                </a:solidFill>
                <a:latin typeface="Trebuchet MS"/>
                <a:cs typeface="Trebuchet MS"/>
              </a:rPr>
              <a:t>Хищение</a:t>
            </a:r>
            <a:r>
              <a:rPr dirty="0" sz="2200" spc="-15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75">
                <a:solidFill>
                  <a:srgbClr val="48585D"/>
                </a:solidFill>
                <a:latin typeface="Trebuchet MS"/>
                <a:cs typeface="Trebuchet MS"/>
              </a:rPr>
              <a:t>у</a:t>
            </a:r>
            <a:r>
              <a:rPr dirty="0" sz="2200" spc="-1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детей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200" spc="-15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40">
                <a:solidFill>
                  <a:srgbClr val="48585D"/>
                </a:solidFill>
                <a:latin typeface="Trebuchet MS"/>
                <a:cs typeface="Trebuchet MS"/>
              </a:rPr>
              <a:t>подростков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685371" y="7762728"/>
            <a:ext cx="313817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5">
                <a:solidFill>
                  <a:srgbClr val="48585D"/>
                </a:solidFill>
                <a:latin typeface="Trebuchet MS"/>
                <a:cs typeface="Trebuchet MS"/>
              </a:rPr>
              <a:t>Факты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истязания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85371" y="6096234"/>
            <a:ext cx="24631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Детских</a:t>
            </a:r>
            <a:r>
              <a:rPr dirty="0" sz="2200" spc="8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45">
                <a:solidFill>
                  <a:srgbClr val="48585D"/>
                </a:solidFill>
                <a:latin typeface="Trebuchet MS"/>
                <a:cs typeface="Trebuchet MS"/>
              </a:rPr>
              <a:t>суицидов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149063" y="3570235"/>
            <a:ext cx="3371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149063" y="4410111"/>
            <a:ext cx="3371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149063" y="7066291"/>
            <a:ext cx="3371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149063" y="7919853"/>
            <a:ext cx="3371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149063" y="5256663"/>
            <a:ext cx="3371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429809" y="3261301"/>
            <a:ext cx="4318635" cy="575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00" spc="55" b="1">
                <a:solidFill>
                  <a:srgbClr val="48585D"/>
                </a:solidFill>
                <a:latin typeface="Trebuchet MS"/>
                <a:cs typeface="Trebuchet MS"/>
              </a:rPr>
              <a:t>Впервые</a:t>
            </a:r>
            <a:r>
              <a:rPr dirty="0" sz="3600" spc="-2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140" b="1">
                <a:solidFill>
                  <a:srgbClr val="48585D"/>
                </a:solidFill>
                <a:latin typeface="Trebuchet MS"/>
                <a:cs typeface="Trebuchet MS"/>
              </a:rPr>
              <a:t>за</a:t>
            </a:r>
            <a:r>
              <a:rPr dirty="0" sz="3600" spc="-29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-10" b="1">
                <a:solidFill>
                  <a:srgbClr val="48585D"/>
                </a:solidFill>
                <a:latin typeface="Trebuchet MS"/>
                <a:cs typeface="Trebuchet MS"/>
              </a:rPr>
              <a:t>долгие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0421030" y="6489413"/>
            <a:ext cx="5536565" cy="117284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20955" marR="5080" indent="-8890">
              <a:lnSpc>
                <a:spcPct val="87100"/>
              </a:lnSpc>
              <a:spcBef>
                <a:spcPts val="790"/>
              </a:spcBef>
            </a:pP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3600" spc="30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400" spc="260" b="1">
                <a:solidFill>
                  <a:srgbClr val="48585D"/>
                </a:solidFill>
                <a:latin typeface="Trebuchet MS"/>
                <a:cs typeface="Trebuchet MS"/>
              </a:rPr>
              <a:t>ВСЕ</a:t>
            </a:r>
            <a:r>
              <a:rPr dirty="0" sz="44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60" b="1">
                <a:solidFill>
                  <a:srgbClr val="48585D"/>
                </a:solidFill>
                <a:latin typeface="Trebuchet MS"/>
                <a:cs typeface="Trebuchet MS"/>
              </a:rPr>
              <a:t>они</a:t>
            </a:r>
            <a:r>
              <a:rPr dirty="0" sz="3600" spc="-3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75" b="1">
                <a:solidFill>
                  <a:srgbClr val="48585D"/>
                </a:solidFill>
                <a:latin typeface="Trebuchet MS"/>
                <a:cs typeface="Trebuchet MS"/>
              </a:rPr>
              <a:t>возвращены </a:t>
            </a: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родителям</a:t>
            </a:r>
            <a:r>
              <a:rPr dirty="0" sz="3600" spc="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-10" b="1">
                <a:solidFill>
                  <a:srgbClr val="48585D"/>
                </a:solidFill>
                <a:latin typeface="Trebuchet MS"/>
                <a:cs typeface="Trebuchet MS"/>
              </a:rPr>
              <a:t>живыми!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429809" y="3634270"/>
            <a:ext cx="5972810" cy="280606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 marR="5080">
              <a:lnSpc>
                <a:spcPct val="82900"/>
              </a:lnSpc>
              <a:spcBef>
                <a:spcPts val="1000"/>
              </a:spcBef>
            </a:pP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годы</a:t>
            </a:r>
            <a:r>
              <a:rPr dirty="0" sz="3600" spc="-1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были</a:t>
            </a:r>
            <a:r>
              <a:rPr dirty="0" sz="3600" spc="-1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найдены</a:t>
            </a:r>
            <a:r>
              <a:rPr dirty="0" sz="3600" spc="4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400" spc="235" b="1">
                <a:solidFill>
                  <a:srgbClr val="48585D"/>
                </a:solidFill>
                <a:latin typeface="Trebuchet MS"/>
                <a:cs typeface="Trebuchet MS"/>
              </a:rPr>
              <a:t>ВСЕ </a:t>
            </a: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похищенные</a:t>
            </a:r>
            <a:r>
              <a:rPr dirty="0" sz="3600" spc="-9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3600" spc="-9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600" spc="60" b="1">
                <a:solidFill>
                  <a:srgbClr val="48585D"/>
                </a:solidFill>
                <a:latin typeface="Trebuchet MS"/>
                <a:cs typeface="Trebuchet MS"/>
              </a:rPr>
              <a:t>пропавшие </a:t>
            </a:r>
            <a:r>
              <a:rPr dirty="0" sz="3600" spc="-10" b="1">
                <a:solidFill>
                  <a:srgbClr val="48585D"/>
                </a:solidFill>
                <a:latin typeface="Trebuchet MS"/>
                <a:cs typeface="Trebuchet MS"/>
              </a:rPr>
              <a:t>дети!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7400" spc="355" b="1">
                <a:solidFill>
                  <a:srgbClr val="53E33C"/>
                </a:solidFill>
                <a:latin typeface="Trebuchet MS"/>
                <a:cs typeface="Trebuchet MS"/>
              </a:rPr>
              <a:t>663</a:t>
            </a:r>
            <a:r>
              <a:rPr dirty="0" sz="7400" spc="-635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7400" spc="90" b="1">
                <a:solidFill>
                  <a:srgbClr val="53E33C"/>
                </a:solidFill>
                <a:latin typeface="Trebuchet MS"/>
                <a:cs typeface="Trebuchet MS"/>
              </a:rPr>
              <a:t>ребенка</a:t>
            </a:r>
            <a:endParaRPr sz="74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77908" y="8258756"/>
            <a:ext cx="5937885" cy="74549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50825" marR="5080" indent="-238760">
              <a:lnSpc>
                <a:spcPts val="1850"/>
              </a:lnSpc>
              <a:spcBef>
                <a:spcPts val="260"/>
              </a:spcBef>
            </a:pPr>
            <a:r>
              <a:rPr dirty="0" sz="1650">
                <a:solidFill>
                  <a:srgbClr val="6D6D6D"/>
                </a:solidFill>
                <a:latin typeface="Tahoma"/>
                <a:cs typeface="Tahoma"/>
              </a:rPr>
              <a:t>*</a:t>
            </a:r>
            <a:r>
              <a:rPr dirty="0" sz="1650" spc="46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200">
                <a:solidFill>
                  <a:srgbClr val="6D6D6D"/>
                </a:solidFill>
                <a:latin typeface="Tahoma"/>
                <a:cs typeface="Tahoma"/>
              </a:rPr>
              <a:t>Доклад</a:t>
            </a:r>
            <a:r>
              <a:rPr dirty="0" sz="1650" spc="-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95">
                <a:solidFill>
                  <a:srgbClr val="6D6D6D"/>
                </a:solidFill>
                <a:latin typeface="Tahoma"/>
                <a:cs typeface="Tahoma"/>
              </a:rPr>
              <a:t>о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50">
                <a:solidFill>
                  <a:srgbClr val="6D6D6D"/>
                </a:solidFill>
                <a:latin typeface="Tahoma"/>
                <a:cs typeface="Tahoma"/>
              </a:rPr>
              <a:t>результатах</a:t>
            </a:r>
            <a:r>
              <a:rPr dirty="0" sz="1650" spc="-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55">
                <a:solidFill>
                  <a:srgbClr val="6D6D6D"/>
                </a:solidFill>
                <a:latin typeface="Tahoma"/>
                <a:cs typeface="Tahoma"/>
              </a:rPr>
              <a:t>деятельности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25">
                <a:solidFill>
                  <a:srgbClr val="6D6D6D"/>
                </a:solidFill>
                <a:latin typeface="Tahoma"/>
                <a:cs typeface="Tahoma"/>
              </a:rPr>
              <a:t>и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45">
                <a:solidFill>
                  <a:srgbClr val="6D6D6D"/>
                </a:solidFill>
                <a:latin typeface="Tahoma"/>
                <a:cs typeface="Tahoma"/>
              </a:rPr>
              <a:t>оценки </a:t>
            </a:r>
            <a:r>
              <a:rPr dirty="0" sz="1650" spc="180">
                <a:solidFill>
                  <a:srgbClr val="6D6D6D"/>
                </a:solidFill>
                <a:latin typeface="Tahoma"/>
                <a:cs typeface="Tahoma"/>
              </a:rPr>
              <a:t>соблюдения</a:t>
            </a:r>
            <a:r>
              <a:rPr dirty="0" sz="1650" spc="-1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60">
                <a:solidFill>
                  <a:srgbClr val="6D6D6D"/>
                </a:solidFill>
                <a:latin typeface="Tahoma"/>
                <a:cs typeface="Tahoma"/>
              </a:rPr>
              <a:t>прав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25">
                <a:solidFill>
                  <a:srgbClr val="6D6D6D"/>
                </a:solidFill>
                <a:latin typeface="Tahoma"/>
                <a:cs typeface="Tahoma"/>
              </a:rPr>
              <a:t>и</a:t>
            </a:r>
            <a:r>
              <a:rPr dirty="0" sz="1650" spc="-1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50">
                <a:solidFill>
                  <a:srgbClr val="6D6D6D"/>
                </a:solidFill>
                <a:latin typeface="Tahoma"/>
                <a:cs typeface="Tahoma"/>
              </a:rPr>
              <a:t>законных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65">
                <a:solidFill>
                  <a:srgbClr val="6D6D6D"/>
                </a:solidFill>
                <a:latin typeface="Tahoma"/>
                <a:cs typeface="Tahoma"/>
              </a:rPr>
              <a:t>интересов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70">
                <a:solidFill>
                  <a:srgbClr val="6D6D6D"/>
                </a:solidFill>
                <a:latin typeface="Tahoma"/>
                <a:cs typeface="Tahoma"/>
              </a:rPr>
              <a:t>детей</a:t>
            </a:r>
            <a:r>
              <a:rPr dirty="0" sz="1650" spc="-1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65">
                <a:solidFill>
                  <a:srgbClr val="6D6D6D"/>
                </a:solidFill>
                <a:latin typeface="Tahoma"/>
                <a:cs typeface="Tahoma"/>
              </a:rPr>
              <a:t>на </a:t>
            </a:r>
            <a:r>
              <a:rPr dirty="0" sz="1650" spc="145">
                <a:solidFill>
                  <a:srgbClr val="6D6D6D"/>
                </a:solidFill>
                <a:latin typeface="Tahoma"/>
                <a:cs typeface="Tahoma"/>
              </a:rPr>
              <a:t>территории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75">
                <a:solidFill>
                  <a:srgbClr val="6D6D6D"/>
                </a:solidFill>
                <a:latin typeface="Tahoma"/>
                <a:cs typeface="Tahoma"/>
              </a:rPr>
              <a:t>Омской</a:t>
            </a:r>
            <a:r>
              <a:rPr dirty="0" sz="1650" spc="-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75">
                <a:solidFill>
                  <a:srgbClr val="6D6D6D"/>
                </a:solidFill>
                <a:latin typeface="Tahoma"/>
                <a:cs typeface="Tahoma"/>
              </a:rPr>
              <a:t>области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85">
                <a:solidFill>
                  <a:srgbClr val="6D6D6D"/>
                </a:solidFill>
                <a:latin typeface="Tahoma"/>
                <a:cs typeface="Tahoma"/>
              </a:rPr>
              <a:t>в</a:t>
            </a:r>
            <a:r>
              <a:rPr dirty="0" sz="1650" spc="-5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20">
                <a:solidFill>
                  <a:srgbClr val="6D6D6D"/>
                </a:solidFill>
                <a:latin typeface="Tahoma"/>
                <a:cs typeface="Tahoma"/>
              </a:rPr>
              <a:t>2022</a:t>
            </a:r>
            <a:r>
              <a:rPr dirty="0" sz="1650" spc="-10">
                <a:solidFill>
                  <a:srgbClr val="6D6D6D"/>
                </a:solidFill>
                <a:latin typeface="Tahoma"/>
                <a:cs typeface="Tahoma"/>
              </a:rPr>
              <a:t> </a:t>
            </a:r>
            <a:r>
              <a:rPr dirty="0" sz="1650" spc="145">
                <a:solidFill>
                  <a:srgbClr val="6D6D6D"/>
                </a:solidFill>
                <a:latin typeface="Tahoma"/>
                <a:cs typeface="Tahoma"/>
              </a:rPr>
              <a:t>году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51" name="object 5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17662774" y="9469704"/>
            <a:ext cx="440690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100" b="1">
                <a:solidFill>
                  <a:srgbClr val="48585D"/>
                </a:solidFill>
                <a:latin typeface="Trebuchet MS"/>
                <a:cs typeface="Trebuchet MS"/>
              </a:rPr>
              <a:t>03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55" name="object 5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7164"/>
            <a:ext cx="5552267" cy="58293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412510" y="0"/>
            <a:ext cx="8583930" cy="5143500"/>
          </a:xfrm>
          <a:custGeom>
            <a:avLst/>
            <a:gdLst/>
            <a:ahLst/>
            <a:cxnLst/>
            <a:rect l="l" t="t" r="r" b="b"/>
            <a:pathLst>
              <a:path w="8583930" h="5143500">
                <a:moveTo>
                  <a:pt x="8583806" y="0"/>
                </a:moveTo>
                <a:lnTo>
                  <a:pt x="8583806" y="4700343"/>
                </a:lnTo>
                <a:lnTo>
                  <a:pt x="8578254" y="4737552"/>
                </a:lnTo>
                <a:lnTo>
                  <a:pt x="8566222" y="4785429"/>
                </a:lnTo>
                <a:lnTo>
                  <a:pt x="8549616" y="4831799"/>
                </a:lnTo>
                <a:lnTo>
                  <a:pt x="8528572" y="4876330"/>
                </a:lnTo>
                <a:lnTo>
                  <a:pt x="8503227" y="4918691"/>
                </a:lnTo>
                <a:lnTo>
                  <a:pt x="8473719" y="4958552"/>
                </a:lnTo>
                <a:lnTo>
                  <a:pt x="8440185" y="4995580"/>
                </a:lnTo>
                <a:lnTo>
                  <a:pt x="8403157" y="5029114"/>
                </a:lnTo>
                <a:lnTo>
                  <a:pt x="8363297" y="5058622"/>
                </a:lnTo>
                <a:lnTo>
                  <a:pt x="8320936" y="5083966"/>
                </a:lnTo>
                <a:lnTo>
                  <a:pt x="8276405" y="5105010"/>
                </a:lnTo>
                <a:lnTo>
                  <a:pt x="8230035" y="5121617"/>
                </a:lnTo>
                <a:lnTo>
                  <a:pt x="8182157" y="5133648"/>
                </a:lnTo>
                <a:lnTo>
                  <a:pt x="8133103" y="5140968"/>
                </a:lnTo>
                <a:lnTo>
                  <a:pt x="8083203" y="5143438"/>
                </a:lnTo>
                <a:lnTo>
                  <a:pt x="504809" y="5143438"/>
                </a:lnTo>
                <a:lnTo>
                  <a:pt x="454919" y="5140968"/>
                </a:lnTo>
                <a:lnTo>
                  <a:pt x="405873" y="5133648"/>
                </a:lnTo>
                <a:lnTo>
                  <a:pt x="358001" y="5121617"/>
                </a:lnTo>
                <a:lnTo>
                  <a:pt x="311634" y="5105010"/>
                </a:lnTo>
                <a:lnTo>
                  <a:pt x="267106" y="5083966"/>
                </a:lnTo>
                <a:lnTo>
                  <a:pt x="224745" y="5058622"/>
                </a:lnTo>
                <a:lnTo>
                  <a:pt x="184886" y="5029114"/>
                </a:lnTo>
                <a:lnTo>
                  <a:pt x="147858" y="4995580"/>
                </a:lnTo>
                <a:lnTo>
                  <a:pt x="114324" y="4958552"/>
                </a:lnTo>
                <a:lnTo>
                  <a:pt x="84816" y="4918691"/>
                </a:lnTo>
                <a:lnTo>
                  <a:pt x="59471" y="4876330"/>
                </a:lnTo>
                <a:lnTo>
                  <a:pt x="38427" y="4831799"/>
                </a:lnTo>
                <a:lnTo>
                  <a:pt x="21821" y="4785429"/>
                </a:lnTo>
                <a:lnTo>
                  <a:pt x="9789" y="4737552"/>
                </a:lnTo>
                <a:lnTo>
                  <a:pt x="2470" y="4688497"/>
                </a:lnTo>
                <a:lnTo>
                  <a:pt x="0" y="4638602"/>
                </a:lnTo>
                <a:lnTo>
                  <a:pt x="0" y="0"/>
                </a:lnTo>
                <a:lnTo>
                  <a:pt x="8583806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2472" y="5310052"/>
            <a:ext cx="8588051" cy="381191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7399230" y="0"/>
            <a:ext cx="38100" cy="10287000"/>
          </a:xfrm>
          <a:custGeom>
            <a:avLst/>
            <a:gdLst/>
            <a:ahLst/>
            <a:cxnLst/>
            <a:rect l="l" t="t" r="r" b="b"/>
            <a:pathLst>
              <a:path w="38100" h="10287000">
                <a:moveTo>
                  <a:pt x="381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8100" y="0"/>
                </a:lnTo>
                <a:lnTo>
                  <a:pt x="38100" y="10287000"/>
                </a:lnTo>
                <a:close/>
              </a:path>
            </a:pathLst>
          </a:custGeom>
          <a:solidFill>
            <a:srgbClr val="58F94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13" name="object 13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473376" y="8189681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 h="0">
                <a:moveTo>
                  <a:pt x="0" y="0"/>
                </a:moveTo>
                <a:lnTo>
                  <a:pt x="7210491" y="0"/>
                </a:lnTo>
              </a:path>
            </a:pathLst>
          </a:custGeom>
          <a:ln w="19050">
            <a:solidFill>
              <a:srgbClr val="4858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8949294" y="5844905"/>
            <a:ext cx="293370" cy="351790"/>
          </a:xfrm>
          <a:custGeom>
            <a:avLst/>
            <a:gdLst/>
            <a:ahLst/>
            <a:cxnLst/>
            <a:rect l="l" t="t" r="r" b="b"/>
            <a:pathLst>
              <a:path w="293370" h="351789">
                <a:moveTo>
                  <a:pt x="161344" y="351532"/>
                </a:moveTo>
                <a:lnTo>
                  <a:pt x="196905" y="333673"/>
                </a:lnTo>
                <a:lnTo>
                  <a:pt x="218017" y="313449"/>
                </a:lnTo>
                <a:lnTo>
                  <a:pt x="228143" y="291197"/>
                </a:lnTo>
                <a:lnTo>
                  <a:pt x="230749" y="267254"/>
                </a:lnTo>
                <a:lnTo>
                  <a:pt x="219975" y="282669"/>
                </a:lnTo>
                <a:lnTo>
                  <a:pt x="209792" y="291535"/>
                </a:lnTo>
                <a:lnTo>
                  <a:pt x="200961" y="295584"/>
                </a:lnTo>
                <a:lnTo>
                  <a:pt x="194244" y="296548"/>
                </a:lnTo>
                <a:lnTo>
                  <a:pt x="177042" y="287315"/>
                </a:lnTo>
                <a:lnTo>
                  <a:pt x="171500" y="263133"/>
                </a:lnTo>
                <a:lnTo>
                  <a:pt x="167213" y="229281"/>
                </a:lnTo>
                <a:lnTo>
                  <a:pt x="153776" y="191038"/>
                </a:lnTo>
                <a:lnTo>
                  <a:pt x="120782" y="153682"/>
                </a:lnTo>
                <a:lnTo>
                  <a:pt x="128852" y="173273"/>
                </a:lnTo>
                <a:lnTo>
                  <a:pt x="134303" y="191427"/>
                </a:lnTo>
                <a:lnTo>
                  <a:pt x="137387" y="208060"/>
                </a:lnTo>
                <a:lnTo>
                  <a:pt x="138359" y="223087"/>
                </a:lnTo>
                <a:lnTo>
                  <a:pt x="134577" y="249987"/>
                </a:lnTo>
                <a:lnTo>
                  <a:pt x="124669" y="269620"/>
                </a:lnTo>
                <a:lnTo>
                  <a:pt x="110790" y="281648"/>
                </a:lnTo>
                <a:lnTo>
                  <a:pt x="95093" y="285732"/>
                </a:lnTo>
                <a:lnTo>
                  <a:pt x="81742" y="283000"/>
                </a:lnTo>
                <a:lnTo>
                  <a:pt x="69405" y="274690"/>
                </a:lnTo>
                <a:lnTo>
                  <a:pt x="59095" y="260635"/>
                </a:lnTo>
                <a:lnTo>
                  <a:pt x="51828" y="240664"/>
                </a:lnTo>
                <a:lnTo>
                  <a:pt x="54680" y="272183"/>
                </a:lnTo>
                <a:lnTo>
                  <a:pt x="65179" y="301844"/>
                </a:lnTo>
                <a:lnTo>
                  <a:pt x="86242" y="328631"/>
                </a:lnTo>
                <a:lnTo>
                  <a:pt x="120782" y="351532"/>
                </a:lnTo>
                <a:lnTo>
                  <a:pt x="64834" y="333744"/>
                </a:lnTo>
                <a:lnTo>
                  <a:pt x="27435" y="304548"/>
                </a:lnTo>
                <a:lnTo>
                  <a:pt x="6513" y="267747"/>
                </a:lnTo>
                <a:lnTo>
                  <a:pt x="0" y="227143"/>
                </a:lnTo>
                <a:lnTo>
                  <a:pt x="1633" y="203313"/>
                </a:lnTo>
                <a:lnTo>
                  <a:pt x="6309" y="181850"/>
                </a:lnTo>
                <a:lnTo>
                  <a:pt x="13689" y="162752"/>
                </a:lnTo>
                <a:lnTo>
                  <a:pt x="23435" y="146021"/>
                </a:lnTo>
                <a:lnTo>
                  <a:pt x="25322" y="171984"/>
                </a:lnTo>
                <a:lnTo>
                  <a:pt x="31097" y="189117"/>
                </a:lnTo>
                <a:lnTo>
                  <a:pt x="40927" y="198560"/>
                </a:lnTo>
                <a:lnTo>
                  <a:pt x="54983" y="201454"/>
                </a:lnTo>
                <a:lnTo>
                  <a:pt x="65644" y="199476"/>
                </a:lnTo>
                <a:lnTo>
                  <a:pt x="75038" y="193736"/>
                </a:lnTo>
                <a:lnTo>
                  <a:pt x="81728" y="184533"/>
                </a:lnTo>
                <a:lnTo>
                  <a:pt x="84277" y="172160"/>
                </a:lnTo>
                <a:lnTo>
                  <a:pt x="82517" y="157295"/>
                </a:lnTo>
                <a:lnTo>
                  <a:pt x="78644" y="138415"/>
                </a:lnTo>
                <a:lnTo>
                  <a:pt x="74770" y="116578"/>
                </a:lnTo>
                <a:lnTo>
                  <a:pt x="75390" y="68257"/>
                </a:lnTo>
                <a:lnTo>
                  <a:pt x="100769" y="20780"/>
                </a:lnTo>
                <a:lnTo>
                  <a:pt x="127993" y="0"/>
                </a:lnTo>
                <a:lnTo>
                  <a:pt x="121627" y="18844"/>
                </a:lnTo>
                <a:lnTo>
                  <a:pt x="117290" y="36167"/>
                </a:lnTo>
                <a:lnTo>
                  <a:pt x="114811" y="51969"/>
                </a:lnTo>
                <a:lnTo>
                  <a:pt x="114022" y="66250"/>
                </a:lnTo>
                <a:lnTo>
                  <a:pt x="118930" y="97248"/>
                </a:lnTo>
                <a:lnTo>
                  <a:pt x="131655" y="118867"/>
                </a:lnTo>
                <a:lnTo>
                  <a:pt x="149196" y="131528"/>
                </a:lnTo>
                <a:lnTo>
                  <a:pt x="168555" y="135655"/>
                </a:lnTo>
                <a:lnTo>
                  <a:pt x="183920" y="132930"/>
                </a:lnTo>
                <a:lnTo>
                  <a:pt x="197511" y="123993"/>
                </a:lnTo>
                <a:lnTo>
                  <a:pt x="207215" y="107705"/>
                </a:lnTo>
                <a:lnTo>
                  <a:pt x="210919" y="82925"/>
                </a:lnTo>
                <a:lnTo>
                  <a:pt x="219982" y="94805"/>
                </a:lnTo>
                <a:lnTo>
                  <a:pt x="226298" y="107318"/>
                </a:lnTo>
                <a:lnTo>
                  <a:pt x="229995" y="120254"/>
                </a:lnTo>
                <a:lnTo>
                  <a:pt x="231199" y="133401"/>
                </a:lnTo>
                <a:lnTo>
                  <a:pt x="228805" y="153781"/>
                </a:lnTo>
                <a:lnTo>
                  <a:pt x="223538" y="173061"/>
                </a:lnTo>
                <a:lnTo>
                  <a:pt x="218271" y="191328"/>
                </a:lnTo>
                <a:lnTo>
                  <a:pt x="215876" y="208665"/>
                </a:lnTo>
                <a:lnTo>
                  <a:pt x="218425" y="221038"/>
                </a:lnTo>
                <a:lnTo>
                  <a:pt x="225115" y="230242"/>
                </a:lnTo>
                <a:lnTo>
                  <a:pt x="234509" y="235981"/>
                </a:lnTo>
                <a:lnTo>
                  <a:pt x="245171" y="237960"/>
                </a:lnTo>
                <a:lnTo>
                  <a:pt x="261219" y="233777"/>
                </a:lnTo>
                <a:lnTo>
                  <a:pt x="271479" y="221735"/>
                </a:lnTo>
                <a:lnTo>
                  <a:pt x="276923" y="202595"/>
                </a:lnTo>
                <a:lnTo>
                  <a:pt x="278521" y="177118"/>
                </a:lnTo>
                <a:lnTo>
                  <a:pt x="284007" y="189033"/>
                </a:lnTo>
                <a:lnTo>
                  <a:pt x="288605" y="204159"/>
                </a:lnTo>
                <a:lnTo>
                  <a:pt x="291767" y="220975"/>
                </a:lnTo>
                <a:lnTo>
                  <a:pt x="292943" y="237960"/>
                </a:lnTo>
                <a:lnTo>
                  <a:pt x="282141" y="283464"/>
                </a:lnTo>
                <a:lnTo>
                  <a:pt x="253170" y="319420"/>
                </a:lnTo>
                <a:lnTo>
                  <a:pt x="211186" y="343039"/>
                </a:lnTo>
                <a:lnTo>
                  <a:pt x="161344" y="35153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8930548" y="7105207"/>
            <a:ext cx="311150" cy="219075"/>
            <a:chOff x="8930548" y="7105207"/>
            <a:chExt cx="311150" cy="219075"/>
          </a:xfrm>
        </p:grpSpPr>
        <p:sp>
          <p:nvSpPr>
            <p:cNvPr id="18" name="object 18" descr=""/>
            <p:cNvSpPr/>
            <p:nvPr/>
          </p:nvSpPr>
          <p:spPr>
            <a:xfrm>
              <a:off x="8930548" y="7289972"/>
              <a:ext cx="311150" cy="34290"/>
            </a:xfrm>
            <a:custGeom>
              <a:avLst/>
              <a:gdLst/>
              <a:ahLst/>
              <a:cxnLst/>
              <a:rect l="l" t="t" r="r" b="b"/>
              <a:pathLst>
                <a:path w="311150" h="34290">
                  <a:moveTo>
                    <a:pt x="70932" y="8522"/>
                  </a:moveTo>
                  <a:lnTo>
                    <a:pt x="6746" y="8522"/>
                  </a:lnTo>
                  <a:lnTo>
                    <a:pt x="13237" y="6962"/>
                  </a:lnTo>
                  <a:lnTo>
                    <a:pt x="19134" y="4410"/>
                  </a:lnTo>
                  <a:lnTo>
                    <a:pt x="25105" y="1636"/>
                  </a:lnTo>
                  <a:lnTo>
                    <a:pt x="31817" y="0"/>
                  </a:lnTo>
                  <a:lnTo>
                    <a:pt x="45838" y="0"/>
                  </a:lnTo>
                  <a:lnTo>
                    <a:pt x="52576" y="1636"/>
                  </a:lnTo>
                  <a:lnTo>
                    <a:pt x="58547" y="4410"/>
                  </a:lnTo>
                  <a:lnTo>
                    <a:pt x="64343" y="6962"/>
                  </a:lnTo>
                  <a:lnTo>
                    <a:pt x="70932" y="8522"/>
                  </a:lnTo>
                  <a:close/>
                </a:path>
                <a:path w="311150" h="34290">
                  <a:moveTo>
                    <a:pt x="148615" y="8522"/>
                  </a:moveTo>
                  <a:lnTo>
                    <a:pt x="84455" y="8522"/>
                  </a:lnTo>
                  <a:lnTo>
                    <a:pt x="91047" y="6962"/>
                  </a:lnTo>
                  <a:lnTo>
                    <a:pt x="96843" y="4410"/>
                  </a:lnTo>
                  <a:lnTo>
                    <a:pt x="102813" y="1636"/>
                  </a:lnTo>
                  <a:lnTo>
                    <a:pt x="109551" y="0"/>
                  </a:lnTo>
                  <a:lnTo>
                    <a:pt x="123572" y="0"/>
                  </a:lnTo>
                  <a:lnTo>
                    <a:pt x="130285" y="1636"/>
                  </a:lnTo>
                  <a:lnTo>
                    <a:pt x="136255" y="4410"/>
                  </a:lnTo>
                  <a:lnTo>
                    <a:pt x="142128" y="6962"/>
                  </a:lnTo>
                  <a:lnTo>
                    <a:pt x="148615" y="8522"/>
                  </a:lnTo>
                  <a:close/>
                </a:path>
                <a:path w="311150" h="34290">
                  <a:moveTo>
                    <a:pt x="226352" y="8522"/>
                  </a:moveTo>
                  <a:lnTo>
                    <a:pt x="162167" y="8522"/>
                  </a:lnTo>
                  <a:lnTo>
                    <a:pt x="168755" y="6962"/>
                  </a:lnTo>
                  <a:lnTo>
                    <a:pt x="174552" y="4410"/>
                  </a:lnTo>
                  <a:lnTo>
                    <a:pt x="180522" y="1636"/>
                  </a:lnTo>
                  <a:lnTo>
                    <a:pt x="187260" y="0"/>
                  </a:lnTo>
                  <a:lnTo>
                    <a:pt x="201256" y="0"/>
                  </a:lnTo>
                  <a:lnTo>
                    <a:pt x="207993" y="1636"/>
                  </a:lnTo>
                  <a:lnTo>
                    <a:pt x="214040" y="4410"/>
                  </a:lnTo>
                  <a:lnTo>
                    <a:pt x="219836" y="6962"/>
                  </a:lnTo>
                  <a:lnTo>
                    <a:pt x="226352" y="8522"/>
                  </a:lnTo>
                  <a:close/>
                </a:path>
                <a:path w="311150" h="34290">
                  <a:moveTo>
                    <a:pt x="304061" y="8522"/>
                  </a:moveTo>
                  <a:lnTo>
                    <a:pt x="239973" y="8522"/>
                  </a:lnTo>
                  <a:lnTo>
                    <a:pt x="246464" y="6962"/>
                  </a:lnTo>
                  <a:lnTo>
                    <a:pt x="252285" y="4410"/>
                  </a:lnTo>
                  <a:lnTo>
                    <a:pt x="258231" y="1636"/>
                  </a:lnTo>
                  <a:lnTo>
                    <a:pt x="264968" y="0"/>
                  </a:lnTo>
                  <a:lnTo>
                    <a:pt x="279066" y="0"/>
                  </a:lnTo>
                  <a:lnTo>
                    <a:pt x="285803" y="1636"/>
                  </a:lnTo>
                  <a:lnTo>
                    <a:pt x="291749" y="4410"/>
                  </a:lnTo>
                  <a:lnTo>
                    <a:pt x="297570" y="6962"/>
                  </a:lnTo>
                  <a:lnTo>
                    <a:pt x="304061" y="8522"/>
                  </a:lnTo>
                  <a:close/>
                </a:path>
                <a:path w="311150" h="34290">
                  <a:moveTo>
                    <a:pt x="16703" y="34141"/>
                  </a:moveTo>
                  <a:lnTo>
                    <a:pt x="0" y="34141"/>
                  </a:lnTo>
                  <a:lnTo>
                    <a:pt x="0" y="8522"/>
                  </a:lnTo>
                  <a:lnTo>
                    <a:pt x="310871" y="8522"/>
                  </a:lnTo>
                  <a:lnTo>
                    <a:pt x="310871" y="28714"/>
                  </a:lnTo>
                  <a:lnTo>
                    <a:pt x="31817" y="28714"/>
                  </a:lnTo>
                  <a:lnTo>
                    <a:pt x="25105" y="30350"/>
                  </a:lnTo>
                  <a:lnTo>
                    <a:pt x="16703" y="34141"/>
                  </a:lnTo>
                  <a:close/>
                </a:path>
                <a:path w="311150" h="34290">
                  <a:moveTo>
                    <a:pt x="94452" y="34141"/>
                  </a:moveTo>
                  <a:lnTo>
                    <a:pt x="60937" y="34141"/>
                  </a:lnTo>
                  <a:lnTo>
                    <a:pt x="52576" y="30347"/>
                  </a:lnTo>
                  <a:lnTo>
                    <a:pt x="45838" y="28714"/>
                  </a:lnTo>
                  <a:lnTo>
                    <a:pt x="109551" y="28714"/>
                  </a:lnTo>
                  <a:lnTo>
                    <a:pt x="102813" y="30350"/>
                  </a:lnTo>
                  <a:lnTo>
                    <a:pt x="94452" y="34141"/>
                  </a:lnTo>
                  <a:close/>
                </a:path>
                <a:path w="311150" h="34290">
                  <a:moveTo>
                    <a:pt x="172161" y="34141"/>
                  </a:moveTo>
                  <a:lnTo>
                    <a:pt x="138677" y="34141"/>
                  </a:lnTo>
                  <a:lnTo>
                    <a:pt x="130285" y="30347"/>
                  </a:lnTo>
                  <a:lnTo>
                    <a:pt x="123572" y="28714"/>
                  </a:lnTo>
                  <a:lnTo>
                    <a:pt x="187260" y="28714"/>
                  </a:lnTo>
                  <a:lnTo>
                    <a:pt x="180522" y="30350"/>
                  </a:lnTo>
                  <a:lnTo>
                    <a:pt x="172161" y="34141"/>
                  </a:lnTo>
                  <a:close/>
                </a:path>
                <a:path w="311150" h="34290">
                  <a:moveTo>
                    <a:pt x="249884" y="34141"/>
                  </a:moveTo>
                  <a:lnTo>
                    <a:pt x="216431" y="34141"/>
                  </a:lnTo>
                  <a:lnTo>
                    <a:pt x="214040" y="33048"/>
                  </a:lnTo>
                  <a:lnTo>
                    <a:pt x="207997" y="30347"/>
                  </a:lnTo>
                  <a:lnTo>
                    <a:pt x="201259" y="28714"/>
                  </a:lnTo>
                  <a:lnTo>
                    <a:pt x="264968" y="28714"/>
                  </a:lnTo>
                  <a:lnTo>
                    <a:pt x="258231" y="30350"/>
                  </a:lnTo>
                  <a:lnTo>
                    <a:pt x="249884" y="34141"/>
                  </a:lnTo>
                  <a:close/>
                </a:path>
                <a:path w="311150" h="34290">
                  <a:moveTo>
                    <a:pt x="310871" y="34141"/>
                  </a:moveTo>
                  <a:lnTo>
                    <a:pt x="294150" y="34141"/>
                  </a:lnTo>
                  <a:lnTo>
                    <a:pt x="285803" y="30347"/>
                  </a:lnTo>
                  <a:lnTo>
                    <a:pt x="279066" y="28714"/>
                  </a:lnTo>
                  <a:lnTo>
                    <a:pt x="310871" y="28714"/>
                  </a:lnTo>
                  <a:lnTo>
                    <a:pt x="310871" y="34141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0946" y="7105207"/>
              <a:ext cx="252419" cy="168667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11594503" y="8295982"/>
            <a:ext cx="295275" cy="276860"/>
          </a:xfrm>
          <a:custGeom>
            <a:avLst/>
            <a:gdLst/>
            <a:ahLst/>
            <a:cxnLst/>
            <a:rect l="l" t="t" r="r" b="b"/>
            <a:pathLst>
              <a:path w="295275" h="276859">
                <a:moveTo>
                  <a:pt x="247459" y="24688"/>
                </a:moveTo>
                <a:lnTo>
                  <a:pt x="245516" y="15087"/>
                </a:lnTo>
                <a:lnTo>
                  <a:pt x="240220" y="7239"/>
                </a:lnTo>
                <a:lnTo>
                  <a:pt x="232384" y="1943"/>
                </a:lnTo>
                <a:lnTo>
                  <a:pt x="222770" y="0"/>
                </a:lnTo>
                <a:lnTo>
                  <a:pt x="213144" y="1943"/>
                </a:lnTo>
                <a:lnTo>
                  <a:pt x="205282" y="7239"/>
                </a:lnTo>
                <a:lnTo>
                  <a:pt x="199986" y="15087"/>
                </a:lnTo>
                <a:lnTo>
                  <a:pt x="198043" y="24688"/>
                </a:lnTo>
                <a:lnTo>
                  <a:pt x="199986" y="34302"/>
                </a:lnTo>
                <a:lnTo>
                  <a:pt x="205282" y="42164"/>
                </a:lnTo>
                <a:lnTo>
                  <a:pt x="213144" y="47472"/>
                </a:lnTo>
                <a:lnTo>
                  <a:pt x="222770" y="49415"/>
                </a:lnTo>
                <a:lnTo>
                  <a:pt x="232371" y="47472"/>
                </a:lnTo>
                <a:lnTo>
                  <a:pt x="240220" y="42164"/>
                </a:lnTo>
                <a:lnTo>
                  <a:pt x="245516" y="34302"/>
                </a:lnTo>
                <a:lnTo>
                  <a:pt x="247459" y="24688"/>
                </a:lnTo>
                <a:close/>
              </a:path>
              <a:path w="295275" h="276859">
                <a:moveTo>
                  <a:pt x="294728" y="56616"/>
                </a:moveTo>
                <a:lnTo>
                  <a:pt x="289013" y="50863"/>
                </a:lnTo>
                <a:lnTo>
                  <a:pt x="278790" y="50863"/>
                </a:lnTo>
                <a:lnTo>
                  <a:pt x="275907" y="51981"/>
                </a:lnTo>
                <a:lnTo>
                  <a:pt x="273672" y="53886"/>
                </a:lnTo>
                <a:lnTo>
                  <a:pt x="241960" y="85521"/>
                </a:lnTo>
                <a:lnTo>
                  <a:pt x="224180" y="67741"/>
                </a:lnTo>
                <a:lnTo>
                  <a:pt x="203720" y="47282"/>
                </a:lnTo>
                <a:lnTo>
                  <a:pt x="200812" y="44475"/>
                </a:lnTo>
                <a:lnTo>
                  <a:pt x="196850" y="42684"/>
                </a:lnTo>
                <a:lnTo>
                  <a:pt x="192443" y="42684"/>
                </a:lnTo>
                <a:lnTo>
                  <a:pt x="128574" y="42722"/>
                </a:lnTo>
                <a:lnTo>
                  <a:pt x="125145" y="44475"/>
                </a:lnTo>
                <a:lnTo>
                  <a:pt x="122859" y="47205"/>
                </a:lnTo>
                <a:lnTo>
                  <a:pt x="81407" y="94932"/>
                </a:lnTo>
                <a:lnTo>
                  <a:pt x="78828" y="97218"/>
                </a:lnTo>
                <a:lnTo>
                  <a:pt x="77228" y="100533"/>
                </a:lnTo>
                <a:lnTo>
                  <a:pt x="77228" y="111099"/>
                </a:lnTo>
                <a:lnTo>
                  <a:pt x="82791" y="116674"/>
                </a:lnTo>
                <a:lnTo>
                  <a:pt x="93548" y="116674"/>
                </a:lnTo>
                <a:lnTo>
                  <a:pt x="96989" y="114947"/>
                </a:lnTo>
                <a:lnTo>
                  <a:pt x="99263" y="112153"/>
                </a:lnTo>
                <a:lnTo>
                  <a:pt x="137693" y="67741"/>
                </a:lnTo>
                <a:lnTo>
                  <a:pt x="159842" y="67856"/>
                </a:lnTo>
                <a:lnTo>
                  <a:pt x="75222" y="165938"/>
                </a:lnTo>
                <a:lnTo>
                  <a:pt x="17919" y="165849"/>
                </a:lnTo>
                <a:lnTo>
                  <a:pt x="16611" y="165811"/>
                </a:lnTo>
                <a:lnTo>
                  <a:pt x="15265" y="165925"/>
                </a:lnTo>
                <a:lnTo>
                  <a:pt x="5295" y="168135"/>
                </a:lnTo>
                <a:lnTo>
                  <a:pt x="0" y="176568"/>
                </a:lnTo>
                <a:lnTo>
                  <a:pt x="1981" y="185166"/>
                </a:lnTo>
                <a:lnTo>
                  <a:pt x="3619" y="192709"/>
                </a:lnTo>
                <a:lnTo>
                  <a:pt x="10375" y="197789"/>
                </a:lnTo>
                <a:lnTo>
                  <a:pt x="17805" y="197675"/>
                </a:lnTo>
                <a:lnTo>
                  <a:pt x="84404" y="197561"/>
                </a:lnTo>
                <a:lnTo>
                  <a:pt x="98475" y="198043"/>
                </a:lnTo>
                <a:lnTo>
                  <a:pt x="98869" y="197561"/>
                </a:lnTo>
                <a:lnTo>
                  <a:pt x="103784" y="191503"/>
                </a:lnTo>
                <a:lnTo>
                  <a:pt x="126657" y="166001"/>
                </a:lnTo>
                <a:lnTo>
                  <a:pt x="136613" y="154914"/>
                </a:lnTo>
                <a:lnTo>
                  <a:pt x="174777" y="191998"/>
                </a:lnTo>
                <a:lnTo>
                  <a:pt x="159283" y="260819"/>
                </a:lnTo>
                <a:lnTo>
                  <a:pt x="158940" y="262089"/>
                </a:lnTo>
                <a:lnTo>
                  <a:pt x="158788" y="263436"/>
                </a:lnTo>
                <a:lnTo>
                  <a:pt x="158788" y="273672"/>
                </a:lnTo>
                <a:lnTo>
                  <a:pt x="161340" y="276237"/>
                </a:lnTo>
                <a:lnTo>
                  <a:pt x="187858" y="276237"/>
                </a:lnTo>
                <a:lnTo>
                  <a:pt x="188887" y="275348"/>
                </a:lnTo>
                <a:lnTo>
                  <a:pt x="190385" y="268071"/>
                </a:lnTo>
                <a:lnTo>
                  <a:pt x="209207" y="184150"/>
                </a:lnTo>
                <a:lnTo>
                  <a:pt x="213283" y="171081"/>
                </a:lnTo>
                <a:lnTo>
                  <a:pt x="206184" y="164515"/>
                </a:lnTo>
                <a:lnTo>
                  <a:pt x="196583" y="154914"/>
                </a:lnTo>
                <a:lnTo>
                  <a:pt x="172605" y="130937"/>
                </a:lnTo>
                <a:lnTo>
                  <a:pt x="209245" y="88544"/>
                </a:lnTo>
                <a:lnTo>
                  <a:pt x="232702" y="112115"/>
                </a:lnTo>
                <a:lnTo>
                  <a:pt x="234340" y="113461"/>
                </a:lnTo>
                <a:lnTo>
                  <a:pt x="238823" y="115582"/>
                </a:lnTo>
                <a:lnTo>
                  <a:pt x="245478" y="115519"/>
                </a:lnTo>
                <a:lnTo>
                  <a:pt x="253657" y="110363"/>
                </a:lnTo>
                <a:lnTo>
                  <a:pt x="275297" y="88544"/>
                </a:lnTo>
                <a:lnTo>
                  <a:pt x="278295" y="85521"/>
                </a:lnTo>
                <a:lnTo>
                  <a:pt x="291858" y="71856"/>
                </a:lnTo>
                <a:lnTo>
                  <a:pt x="293687" y="69608"/>
                </a:lnTo>
                <a:lnTo>
                  <a:pt x="294728" y="66814"/>
                </a:lnTo>
                <a:lnTo>
                  <a:pt x="294728" y="56616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1594313" y="5864110"/>
            <a:ext cx="295275" cy="255904"/>
          </a:xfrm>
          <a:custGeom>
            <a:avLst/>
            <a:gdLst/>
            <a:ahLst/>
            <a:cxnLst/>
            <a:rect l="l" t="t" r="r" b="b"/>
            <a:pathLst>
              <a:path w="295275" h="255904">
                <a:moveTo>
                  <a:pt x="161023" y="202044"/>
                </a:moveTo>
                <a:lnTo>
                  <a:pt x="149415" y="190461"/>
                </a:lnTo>
                <a:lnTo>
                  <a:pt x="147650" y="190461"/>
                </a:lnTo>
                <a:lnTo>
                  <a:pt x="143903" y="190385"/>
                </a:lnTo>
                <a:lnTo>
                  <a:pt x="140741" y="191706"/>
                </a:lnTo>
                <a:lnTo>
                  <a:pt x="138150" y="194437"/>
                </a:lnTo>
                <a:lnTo>
                  <a:pt x="135509" y="197040"/>
                </a:lnTo>
                <a:lnTo>
                  <a:pt x="134200" y="200215"/>
                </a:lnTo>
                <a:lnTo>
                  <a:pt x="134277" y="205701"/>
                </a:lnTo>
                <a:lnTo>
                  <a:pt x="134620" y="207403"/>
                </a:lnTo>
                <a:lnTo>
                  <a:pt x="145923" y="217233"/>
                </a:lnTo>
                <a:lnTo>
                  <a:pt x="149466" y="217220"/>
                </a:lnTo>
                <a:lnTo>
                  <a:pt x="160997" y="205701"/>
                </a:lnTo>
                <a:lnTo>
                  <a:pt x="161023" y="202044"/>
                </a:lnTo>
                <a:close/>
              </a:path>
              <a:path w="295275" h="255904">
                <a:moveTo>
                  <a:pt x="161417" y="112458"/>
                </a:moveTo>
                <a:lnTo>
                  <a:pt x="149390" y="100380"/>
                </a:lnTo>
                <a:lnTo>
                  <a:pt x="147535" y="100431"/>
                </a:lnTo>
                <a:lnTo>
                  <a:pt x="143662" y="100279"/>
                </a:lnTo>
                <a:lnTo>
                  <a:pt x="140360" y="101574"/>
                </a:lnTo>
                <a:lnTo>
                  <a:pt x="137617" y="104317"/>
                </a:lnTo>
                <a:lnTo>
                  <a:pt x="134886" y="107213"/>
                </a:lnTo>
                <a:lnTo>
                  <a:pt x="133616" y="110655"/>
                </a:lnTo>
                <a:lnTo>
                  <a:pt x="133819" y="114642"/>
                </a:lnTo>
                <a:lnTo>
                  <a:pt x="133819" y="119316"/>
                </a:lnTo>
                <a:lnTo>
                  <a:pt x="135115" y="127050"/>
                </a:lnTo>
                <a:lnTo>
                  <a:pt x="141960" y="155816"/>
                </a:lnTo>
                <a:lnTo>
                  <a:pt x="143865" y="163322"/>
                </a:lnTo>
                <a:lnTo>
                  <a:pt x="145135" y="170916"/>
                </a:lnTo>
                <a:lnTo>
                  <a:pt x="145770" y="178625"/>
                </a:lnTo>
                <a:lnTo>
                  <a:pt x="149402" y="178625"/>
                </a:lnTo>
                <a:lnTo>
                  <a:pt x="149948" y="170942"/>
                </a:lnTo>
                <a:lnTo>
                  <a:pt x="151079" y="163334"/>
                </a:lnTo>
                <a:lnTo>
                  <a:pt x="152793" y="155816"/>
                </a:lnTo>
                <a:lnTo>
                  <a:pt x="157213" y="137795"/>
                </a:lnTo>
                <a:lnTo>
                  <a:pt x="159981" y="126326"/>
                </a:lnTo>
                <a:lnTo>
                  <a:pt x="161353" y="118503"/>
                </a:lnTo>
                <a:lnTo>
                  <a:pt x="161353" y="114312"/>
                </a:lnTo>
                <a:lnTo>
                  <a:pt x="161417" y="112458"/>
                </a:lnTo>
                <a:close/>
              </a:path>
              <a:path w="295275" h="255904">
                <a:moveTo>
                  <a:pt x="295071" y="255562"/>
                </a:moveTo>
                <a:lnTo>
                  <a:pt x="280416" y="230162"/>
                </a:lnTo>
                <a:lnTo>
                  <a:pt x="251079" y="179362"/>
                </a:lnTo>
                <a:lnTo>
                  <a:pt x="251079" y="230162"/>
                </a:lnTo>
                <a:lnTo>
                  <a:pt x="43992" y="230162"/>
                </a:lnTo>
                <a:lnTo>
                  <a:pt x="147535" y="50800"/>
                </a:lnTo>
                <a:lnTo>
                  <a:pt x="251079" y="230162"/>
                </a:lnTo>
                <a:lnTo>
                  <a:pt x="251079" y="179362"/>
                </a:lnTo>
                <a:lnTo>
                  <a:pt x="176860" y="50800"/>
                </a:lnTo>
                <a:lnTo>
                  <a:pt x="147535" y="0"/>
                </a:lnTo>
                <a:lnTo>
                  <a:pt x="0" y="255562"/>
                </a:lnTo>
                <a:lnTo>
                  <a:pt x="295071" y="25556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586145" y="7082632"/>
            <a:ext cx="311785" cy="307340"/>
          </a:xfrm>
          <a:custGeom>
            <a:avLst/>
            <a:gdLst/>
            <a:ahLst/>
            <a:cxnLst/>
            <a:rect l="l" t="t" r="r" b="b"/>
            <a:pathLst>
              <a:path w="311784" h="307340">
                <a:moveTo>
                  <a:pt x="162026" y="40639"/>
                </a:moveTo>
                <a:lnTo>
                  <a:pt x="149373" y="40639"/>
                </a:lnTo>
                <a:lnTo>
                  <a:pt x="149361" y="35559"/>
                </a:lnTo>
                <a:lnTo>
                  <a:pt x="149697" y="31749"/>
                </a:lnTo>
                <a:lnTo>
                  <a:pt x="148925" y="27939"/>
                </a:lnTo>
                <a:lnTo>
                  <a:pt x="145624" y="24129"/>
                </a:lnTo>
                <a:lnTo>
                  <a:pt x="141789" y="21589"/>
                </a:lnTo>
                <a:lnTo>
                  <a:pt x="141303" y="16509"/>
                </a:lnTo>
                <a:lnTo>
                  <a:pt x="142654" y="7619"/>
                </a:lnTo>
                <a:lnTo>
                  <a:pt x="148920" y="1269"/>
                </a:lnTo>
                <a:lnTo>
                  <a:pt x="157583" y="0"/>
                </a:lnTo>
                <a:lnTo>
                  <a:pt x="166123" y="3809"/>
                </a:lnTo>
                <a:lnTo>
                  <a:pt x="171578" y="8889"/>
                </a:lnTo>
                <a:lnTo>
                  <a:pt x="171728" y="19049"/>
                </a:lnTo>
                <a:lnTo>
                  <a:pt x="165750" y="24129"/>
                </a:lnTo>
                <a:lnTo>
                  <a:pt x="163431" y="26669"/>
                </a:lnTo>
                <a:lnTo>
                  <a:pt x="162330" y="27939"/>
                </a:lnTo>
                <a:lnTo>
                  <a:pt x="162008" y="31749"/>
                </a:lnTo>
                <a:lnTo>
                  <a:pt x="162026" y="40639"/>
                </a:lnTo>
                <a:close/>
              </a:path>
              <a:path w="311784" h="307340">
                <a:moveTo>
                  <a:pt x="134753" y="62229"/>
                </a:moveTo>
                <a:lnTo>
                  <a:pt x="127356" y="60959"/>
                </a:lnTo>
                <a:lnTo>
                  <a:pt x="20555" y="60959"/>
                </a:lnTo>
                <a:lnTo>
                  <a:pt x="27274" y="58419"/>
                </a:lnTo>
                <a:lnTo>
                  <a:pt x="49404" y="49529"/>
                </a:lnTo>
                <a:lnTo>
                  <a:pt x="69492" y="38099"/>
                </a:lnTo>
                <a:lnTo>
                  <a:pt x="86961" y="26669"/>
                </a:lnTo>
                <a:lnTo>
                  <a:pt x="101237" y="20319"/>
                </a:lnTo>
                <a:lnTo>
                  <a:pt x="105945" y="19049"/>
                </a:lnTo>
                <a:lnTo>
                  <a:pt x="108959" y="24129"/>
                </a:lnTo>
                <a:lnTo>
                  <a:pt x="112446" y="26669"/>
                </a:lnTo>
                <a:lnTo>
                  <a:pt x="121051" y="31749"/>
                </a:lnTo>
                <a:lnTo>
                  <a:pt x="130167" y="35559"/>
                </a:lnTo>
                <a:lnTo>
                  <a:pt x="149373" y="40639"/>
                </a:lnTo>
                <a:lnTo>
                  <a:pt x="247460" y="40639"/>
                </a:lnTo>
                <a:lnTo>
                  <a:pt x="259593" y="48259"/>
                </a:lnTo>
                <a:lnTo>
                  <a:pt x="274308" y="54609"/>
                </a:lnTo>
                <a:lnTo>
                  <a:pt x="149560" y="54609"/>
                </a:lnTo>
                <a:lnTo>
                  <a:pt x="140044" y="59689"/>
                </a:lnTo>
                <a:lnTo>
                  <a:pt x="134753" y="62229"/>
                </a:lnTo>
                <a:close/>
              </a:path>
              <a:path w="311784" h="307340">
                <a:moveTo>
                  <a:pt x="247460" y="40639"/>
                </a:moveTo>
                <a:lnTo>
                  <a:pt x="162026" y="40639"/>
                </a:lnTo>
                <a:lnTo>
                  <a:pt x="173437" y="38099"/>
                </a:lnTo>
                <a:lnTo>
                  <a:pt x="184508" y="34289"/>
                </a:lnTo>
                <a:lnTo>
                  <a:pt x="194957" y="29209"/>
                </a:lnTo>
                <a:lnTo>
                  <a:pt x="204506" y="21589"/>
                </a:lnTo>
                <a:lnTo>
                  <a:pt x="216043" y="22859"/>
                </a:lnTo>
                <a:lnTo>
                  <a:pt x="235327" y="33019"/>
                </a:lnTo>
                <a:lnTo>
                  <a:pt x="247460" y="40639"/>
                </a:lnTo>
                <a:close/>
              </a:path>
              <a:path w="311784" h="307340">
                <a:moveTo>
                  <a:pt x="160696" y="137159"/>
                </a:moveTo>
                <a:lnTo>
                  <a:pt x="150681" y="137159"/>
                </a:lnTo>
                <a:lnTo>
                  <a:pt x="150460" y="114299"/>
                </a:lnTo>
                <a:lnTo>
                  <a:pt x="149560" y="54609"/>
                </a:lnTo>
                <a:lnTo>
                  <a:pt x="161730" y="54609"/>
                </a:lnTo>
                <a:lnTo>
                  <a:pt x="161495" y="74929"/>
                </a:lnTo>
                <a:lnTo>
                  <a:pt x="160914" y="113029"/>
                </a:lnTo>
                <a:lnTo>
                  <a:pt x="160696" y="137159"/>
                </a:lnTo>
                <a:close/>
              </a:path>
              <a:path w="311784" h="307340">
                <a:moveTo>
                  <a:pt x="196650" y="64769"/>
                </a:moveTo>
                <a:lnTo>
                  <a:pt x="189975" y="64769"/>
                </a:lnTo>
                <a:lnTo>
                  <a:pt x="187085" y="62229"/>
                </a:lnTo>
                <a:lnTo>
                  <a:pt x="183959" y="60959"/>
                </a:lnTo>
                <a:lnTo>
                  <a:pt x="176108" y="60959"/>
                </a:lnTo>
                <a:lnTo>
                  <a:pt x="170925" y="59689"/>
                </a:lnTo>
                <a:lnTo>
                  <a:pt x="161730" y="54609"/>
                </a:lnTo>
                <a:lnTo>
                  <a:pt x="274308" y="54609"/>
                </a:lnTo>
                <a:lnTo>
                  <a:pt x="286080" y="59689"/>
                </a:lnTo>
                <a:lnTo>
                  <a:pt x="298736" y="62229"/>
                </a:lnTo>
                <a:lnTo>
                  <a:pt x="305113" y="62229"/>
                </a:lnTo>
                <a:lnTo>
                  <a:pt x="311353" y="63499"/>
                </a:lnTo>
                <a:lnTo>
                  <a:pt x="199826" y="63499"/>
                </a:lnTo>
                <a:lnTo>
                  <a:pt x="196650" y="64769"/>
                </a:lnTo>
                <a:close/>
              </a:path>
              <a:path w="311784" h="307340">
                <a:moveTo>
                  <a:pt x="23282" y="67309"/>
                </a:moveTo>
                <a:lnTo>
                  <a:pt x="7583" y="67309"/>
                </a:lnTo>
                <a:lnTo>
                  <a:pt x="0" y="64769"/>
                </a:lnTo>
                <a:lnTo>
                  <a:pt x="0" y="63499"/>
                </a:lnTo>
                <a:lnTo>
                  <a:pt x="13688" y="60959"/>
                </a:lnTo>
                <a:lnTo>
                  <a:pt x="127356" y="60959"/>
                </a:lnTo>
                <a:lnTo>
                  <a:pt x="124230" y="62229"/>
                </a:lnTo>
                <a:lnTo>
                  <a:pt x="121328" y="63499"/>
                </a:lnTo>
                <a:lnTo>
                  <a:pt x="108376" y="63499"/>
                </a:lnTo>
                <a:lnTo>
                  <a:pt x="105001" y="64769"/>
                </a:lnTo>
                <a:lnTo>
                  <a:pt x="71923" y="64769"/>
                </a:lnTo>
                <a:lnTo>
                  <a:pt x="69195" y="66039"/>
                </a:lnTo>
                <a:lnTo>
                  <a:pt x="31048" y="66039"/>
                </a:lnTo>
                <a:lnTo>
                  <a:pt x="23282" y="67309"/>
                </a:lnTo>
                <a:close/>
              </a:path>
              <a:path w="311784" h="307340">
                <a:moveTo>
                  <a:pt x="117953" y="64769"/>
                </a:moveTo>
                <a:lnTo>
                  <a:pt x="114715" y="64769"/>
                </a:lnTo>
                <a:lnTo>
                  <a:pt x="111551" y="63499"/>
                </a:lnTo>
                <a:lnTo>
                  <a:pt x="121328" y="63499"/>
                </a:lnTo>
                <a:lnTo>
                  <a:pt x="117953" y="64769"/>
                </a:lnTo>
                <a:close/>
              </a:path>
              <a:path w="311784" h="307340">
                <a:moveTo>
                  <a:pt x="236653" y="66039"/>
                </a:moveTo>
                <a:lnTo>
                  <a:pt x="209527" y="66039"/>
                </a:lnTo>
                <a:lnTo>
                  <a:pt x="206364" y="64769"/>
                </a:lnTo>
                <a:lnTo>
                  <a:pt x="203039" y="63499"/>
                </a:lnTo>
                <a:lnTo>
                  <a:pt x="311353" y="63499"/>
                </a:lnTo>
                <a:lnTo>
                  <a:pt x="311353" y="64769"/>
                </a:lnTo>
                <a:lnTo>
                  <a:pt x="239392" y="64769"/>
                </a:lnTo>
                <a:lnTo>
                  <a:pt x="236653" y="66039"/>
                </a:lnTo>
                <a:close/>
              </a:path>
              <a:path w="311784" h="307340">
                <a:moveTo>
                  <a:pt x="101813" y="66039"/>
                </a:moveTo>
                <a:lnTo>
                  <a:pt x="74675" y="66039"/>
                </a:lnTo>
                <a:lnTo>
                  <a:pt x="71923" y="64769"/>
                </a:lnTo>
                <a:lnTo>
                  <a:pt x="105001" y="64769"/>
                </a:lnTo>
                <a:lnTo>
                  <a:pt x="101813" y="66039"/>
                </a:lnTo>
                <a:close/>
              </a:path>
              <a:path w="311784" h="307340">
                <a:moveTo>
                  <a:pt x="253366" y="69849"/>
                </a:moveTo>
                <a:lnTo>
                  <a:pt x="247200" y="67309"/>
                </a:lnTo>
                <a:lnTo>
                  <a:pt x="242119" y="66039"/>
                </a:lnTo>
                <a:lnTo>
                  <a:pt x="239392" y="64769"/>
                </a:lnTo>
                <a:lnTo>
                  <a:pt x="311353" y="64769"/>
                </a:lnTo>
                <a:lnTo>
                  <a:pt x="307517" y="66039"/>
                </a:lnTo>
                <a:lnTo>
                  <a:pt x="257738" y="66039"/>
                </a:lnTo>
                <a:lnTo>
                  <a:pt x="253366" y="69849"/>
                </a:lnTo>
                <a:close/>
              </a:path>
              <a:path w="311784" h="307340">
                <a:moveTo>
                  <a:pt x="35152" y="69849"/>
                </a:moveTo>
                <a:lnTo>
                  <a:pt x="32779" y="68579"/>
                </a:lnTo>
                <a:lnTo>
                  <a:pt x="31048" y="66039"/>
                </a:lnTo>
                <a:lnTo>
                  <a:pt x="53528" y="66039"/>
                </a:lnTo>
                <a:lnTo>
                  <a:pt x="35152" y="69849"/>
                </a:lnTo>
                <a:close/>
              </a:path>
              <a:path w="311784" h="307340">
                <a:moveTo>
                  <a:pt x="57937" y="69849"/>
                </a:moveTo>
                <a:lnTo>
                  <a:pt x="53528" y="66039"/>
                </a:lnTo>
                <a:lnTo>
                  <a:pt x="69195" y="66039"/>
                </a:lnTo>
                <a:lnTo>
                  <a:pt x="64114" y="67309"/>
                </a:lnTo>
                <a:lnTo>
                  <a:pt x="57937" y="69849"/>
                </a:lnTo>
                <a:close/>
              </a:path>
              <a:path w="311784" h="307340">
                <a:moveTo>
                  <a:pt x="81077" y="67309"/>
                </a:moveTo>
                <a:lnTo>
                  <a:pt x="77365" y="66039"/>
                </a:lnTo>
                <a:lnTo>
                  <a:pt x="84763" y="66039"/>
                </a:lnTo>
                <a:lnTo>
                  <a:pt x="81077" y="67309"/>
                </a:lnTo>
                <a:close/>
              </a:path>
              <a:path w="311784" h="307340">
                <a:moveTo>
                  <a:pt x="94988" y="67309"/>
                </a:moveTo>
                <a:lnTo>
                  <a:pt x="91737" y="66039"/>
                </a:lnTo>
                <a:lnTo>
                  <a:pt x="98301" y="66039"/>
                </a:lnTo>
                <a:lnTo>
                  <a:pt x="94988" y="67309"/>
                </a:lnTo>
                <a:close/>
              </a:path>
              <a:path w="311784" h="307340">
                <a:moveTo>
                  <a:pt x="216364" y="67309"/>
                </a:moveTo>
                <a:lnTo>
                  <a:pt x="212989" y="66039"/>
                </a:lnTo>
                <a:lnTo>
                  <a:pt x="219666" y="66039"/>
                </a:lnTo>
                <a:lnTo>
                  <a:pt x="216364" y="67309"/>
                </a:lnTo>
                <a:close/>
              </a:path>
              <a:path w="311784" h="307340">
                <a:moveTo>
                  <a:pt x="230300" y="67309"/>
                </a:moveTo>
                <a:lnTo>
                  <a:pt x="226651" y="66039"/>
                </a:lnTo>
                <a:lnTo>
                  <a:pt x="233976" y="66039"/>
                </a:lnTo>
                <a:lnTo>
                  <a:pt x="230300" y="67309"/>
                </a:lnTo>
                <a:close/>
              </a:path>
              <a:path w="311784" h="307340">
                <a:moveTo>
                  <a:pt x="275693" y="69849"/>
                </a:moveTo>
                <a:lnTo>
                  <a:pt x="257738" y="66039"/>
                </a:lnTo>
                <a:lnTo>
                  <a:pt x="280280" y="66039"/>
                </a:lnTo>
                <a:lnTo>
                  <a:pt x="278521" y="68579"/>
                </a:lnTo>
                <a:lnTo>
                  <a:pt x="275693" y="69849"/>
                </a:lnTo>
                <a:close/>
              </a:path>
              <a:path w="311784" h="307340">
                <a:moveTo>
                  <a:pt x="303681" y="67309"/>
                </a:moveTo>
                <a:lnTo>
                  <a:pt x="288035" y="67309"/>
                </a:lnTo>
                <a:lnTo>
                  <a:pt x="280280" y="66039"/>
                </a:lnTo>
                <a:lnTo>
                  <a:pt x="307517" y="66039"/>
                </a:lnTo>
                <a:lnTo>
                  <a:pt x="303681" y="67309"/>
                </a:lnTo>
                <a:close/>
              </a:path>
              <a:path w="311784" h="307340">
                <a:moveTo>
                  <a:pt x="140683" y="303529"/>
                </a:moveTo>
                <a:lnTo>
                  <a:pt x="139254" y="297179"/>
                </a:lnTo>
                <a:lnTo>
                  <a:pt x="141443" y="289559"/>
                </a:lnTo>
                <a:lnTo>
                  <a:pt x="145714" y="281939"/>
                </a:lnTo>
                <a:lnTo>
                  <a:pt x="150534" y="274319"/>
                </a:lnTo>
                <a:lnTo>
                  <a:pt x="137277" y="265429"/>
                </a:lnTo>
                <a:lnTo>
                  <a:pt x="127134" y="255269"/>
                </a:lnTo>
                <a:lnTo>
                  <a:pt x="122495" y="243839"/>
                </a:lnTo>
                <a:lnTo>
                  <a:pt x="125750" y="229869"/>
                </a:lnTo>
                <a:lnTo>
                  <a:pt x="129474" y="222249"/>
                </a:lnTo>
                <a:lnTo>
                  <a:pt x="142986" y="212089"/>
                </a:lnTo>
                <a:lnTo>
                  <a:pt x="136069" y="208279"/>
                </a:lnTo>
                <a:lnTo>
                  <a:pt x="129579" y="203199"/>
                </a:lnTo>
                <a:lnTo>
                  <a:pt x="124341" y="196849"/>
                </a:lnTo>
                <a:lnTo>
                  <a:pt x="121179" y="189229"/>
                </a:lnTo>
                <a:lnTo>
                  <a:pt x="120663" y="180339"/>
                </a:lnTo>
                <a:lnTo>
                  <a:pt x="122049" y="172719"/>
                </a:lnTo>
                <a:lnTo>
                  <a:pt x="125198" y="163829"/>
                </a:lnTo>
                <a:lnTo>
                  <a:pt x="129971" y="156209"/>
                </a:lnTo>
                <a:lnTo>
                  <a:pt x="132761" y="153669"/>
                </a:lnTo>
                <a:lnTo>
                  <a:pt x="136211" y="149859"/>
                </a:lnTo>
                <a:lnTo>
                  <a:pt x="139598" y="147319"/>
                </a:lnTo>
                <a:lnTo>
                  <a:pt x="122676" y="143509"/>
                </a:lnTo>
                <a:lnTo>
                  <a:pt x="106638" y="139699"/>
                </a:lnTo>
                <a:lnTo>
                  <a:pt x="92838" y="133349"/>
                </a:lnTo>
                <a:lnTo>
                  <a:pt x="82633" y="125729"/>
                </a:lnTo>
                <a:lnTo>
                  <a:pt x="79171" y="119379"/>
                </a:lnTo>
                <a:lnTo>
                  <a:pt x="77598" y="113029"/>
                </a:lnTo>
                <a:lnTo>
                  <a:pt x="78076" y="106679"/>
                </a:lnTo>
                <a:lnTo>
                  <a:pt x="80765" y="100329"/>
                </a:lnTo>
                <a:lnTo>
                  <a:pt x="84882" y="95249"/>
                </a:lnTo>
                <a:lnTo>
                  <a:pt x="89865" y="90169"/>
                </a:lnTo>
                <a:lnTo>
                  <a:pt x="95423" y="87629"/>
                </a:lnTo>
                <a:lnTo>
                  <a:pt x="101264" y="83819"/>
                </a:lnTo>
                <a:lnTo>
                  <a:pt x="107128" y="81279"/>
                </a:lnTo>
                <a:lnTo>
                  <a:pt x="111042" y="76199"/>
                </a:lnTo>
                <a:lnTo>
                  <a:pt x="114500" y="78739"/>
                </a:lnTo>
                <a:lnTo>
                  <a:pt x="124098" y="81279"/>
                </a:lnTo>
                <a:lnTo>
                  <a:pt x="109268" y="81279"/>
                </a:lnTo>
                <a:lnTo>
                  <a:pt x="109268" y="90169"/>
                </a:lnTo>
                <a:lnTo>
                  <a:pt x="137226" y="90169"/>
                </a:lnTo>
                <a:lnTo>
                  <a:pt x="133447" y="93979"/>
                </a:lnTo>
                <a:lnTo>
                  <a:pt x="130321" y="95249"/>
                </a:lnTo>
                <a:lnTo>
                  <a:pt x="120414" y="97789"/>
                </a:lnTo>
                <a:lnTo>
                  <a:pt x="108000" y="97789"/>
                </a:lnTo>
                <a:lnTo>
                  <a:pt x="100827" y="99059"/>
                </a:lnTo>
                <a:lnTo>
                  <a:pt x="94413" y="100329"/>
                </a:lnTo>
                <a:lnTo>
                  <a:pt x="88099" y="107949"/>
                </a:lnTo>
                <a:lnTo>
                  <a:pt x="89967" y="114299"/>
                </a:lnTo>
                <a:lnTo>
                  <a:pt x="98018" y="120649"/>
                </a:lnTo>
                <a:lnTo>
                  <a:pt x="112977" y="125729"/>
                </a:lnTo>
                <a:lnTo>
                  <a:pt x="131611" y="130809"/>
                </a:lnTo>
                <a:lnTo>
                  <a:pt x="150681" y="137159"/>
                </a:lnTo>
                <a:lnTo>
                  <a:pt x="211339" y="137159"/>
                </a:lnTo>
                <a:lnTo>
                  <a:pt x="209002" y="138429"/>
                </a:lnTo>
                <a:lnTo>
                  <a:pt x="196744" y="140969"/>
                </a:lnTo>
                <a:lnTo>
                  <a:pt x="184235" y="144779"/>
                </a:lnTo>
                <a:lnTo>
                  <a:pt x="171793" y="147319"/>
                </a:lnTo>
                <a:lnTo>
                  <a:pt x="177259" y="152399"/>
                </a:lnTo>
                <a:lnTo>
                  <a:pt x="179701" y="154939"/>
                </a:lnTo>
                <a:lnTo>
                  <a:pt x="151028" y="154939"/>
                </a:lnTo>
                <a:lnTo>
                  <a:pt x="143068" y="161289"/>
                </a:lnTo>
                <a:lnTo>
                  <a:pt x="137140" y="168909"/>
                </a:lnTo>
                <a:lnTo>
                  <a:pt x="133964" y="177799"/>
                </a:lnTo>
                <a:lnTo>
                  <a:pt x="134264" y="187959"/>
                </a:lnTo>
                <a:lnTo>
                  <a:pt x="137241" y="195579"/>
                </a:lnTo>
                <a:lnTo>
                  <a:pt x="145074" y="199389"/>
                </a:lnTo>
                <a:lnTo>
                  <a:pt x="151737" y="203199"/>
                </a:lnTo>
                <a:lnTo>
                  <a:pt x="181441" y="203199"/>
                </a:lnTo>
                <a:lnTo>
                  <a:pt x="180363" y="204469"/>
                </a:lnTo>
                <a:lnTo>
                  <a:pt x="168430" y="212089"/>
                </a:lnTo>
                <a:lnTo>
                  <a:pt x="174544" y="217169"/>
                </a:lnTo>
                <a:lnTo>
                  <a:pt x="178742" y="220979"/>
                </a:lnTo>
                <a:lnTo>
                  <a:pt x="151687" y="220979"/>
                </a:lnTo>
                <a:lnTo>
                  <a:pt x="145236" y="224789"/>
                </a:lnTo>
                <a:lnTo>
                  <a:pt x="138150" y="228599"/>
                </a:lnTo>
                <a:lnTo>
                  <a:pt x="134538" y="236219"/>
                </a:lnTo>
                <a:lnTo>
                  <a:pt x="132483" y="240029"/>
                </a:lnTo>
                <a:lnTo>
                  <a:pt x="131425" y="245109"/>
                </a:lnTo>
                <a:lnTo>
                  <a:pt x="134725" y="248919"/>
                </a:lnTo>
                <a:lnTo>
                  <a:pt x="139981" y="255269"/>
                </a:lnTo>
                <a:lnTo>
                  <a:pt x="146258" y="261619"/>
                </a:lnTo>
                <a:lnTo>
                  <a:pt x="152621" y="266699"/>
                </a:lnTo>
                <a:lnTo>
                  <a:pt x="171244" y="266699"/>
                </a:lnTo>
                <a:lnTo>
                  <a:pt x="160697" y="274319"/>
                </a:lnTo>
                <a:lnTo>
                  <a:pt x="166027" y="280669"/>
                </a:lnTo>
                <a:lnTo>
                  <a:pt x="152713" y="280669"/>
                </a:lnTo>
                <a:lnTo>
                  <a:pt x="146191" y="288289"/>
                </a:lnTo>
                <a:lnTo>
                  <a:pt x="143150" y="293369"/>
                </a:lnTo>
                <a:lnTo>
                  <a:pt x="141884" y="298449"/>
                </a:lnTo>
                <a:lnTo>
                  <a:pt x="140683" y="303529"/>
                </a:lnTo>
                <a:close/>
              </a:path>
              <a:path w="311784" h="307340">
                <a:moveTo>
                  <a:pt x="192342" y="99059"/>
                </a:moveTo>
                <a:lnTo>
                  <a:pt x="179583" y="95249"/>
                </a:lnTo>
                <a:lnTo>
                  <a:pt x="175061" y="91439"/>
                </a:lnTo>
                <a:lnTo>
                  <a:pt x="167012" y="83819"/>
                </a:lnTo>
                <a:lnTo>
                  <a:pt x="178459" y="82549"/>
                </a:lnTo>
                <a:lnTo>
                  <a:pt x="192650" y="81279"/>
                </a:lnTo>
                <a:lnTo>
                  <a:pt x="195399" y="77469"/>
                </a:lnTo>
                <a:lnTo>
                  <a:pt x="203508" y="78739"/>
                </a:lnTo>
                <a:lnTo>
                  <a:pt x="206913" y="82549"/>
                </a:lnTo>
                <a:lnTo>
                  <a:pt x="192234" y="82549"/>
                </a:lnTo>
                <a:lnTo>
                  <a:pt x="192239" y="88899"/>
                </a:lnTo>
                <a:lnTo>
                  <a:pt x="216385" y="88899"/>
                </a:lnTo>
                <a:lnTo>
                  <a:pt x="229097" y="97789"/>
                </a:lnTo>
                <a:lnTo>
                  <a:pt x="200611" y="97789"/>
                </a:lnTo>
                <a:lnTo>
                  <a:pt x="192342" y="99059"/>
                </a:lnTo>
                <a:close/>
              </a:path>
              <a:path w="311784" h="307340">
                <a:moveTo>
                  <a:pt x="137226" y="90169"/>
                </a:moveTo>
                <a:lnTo>
                  <a:pt x="115918" y="90169"/>
                </a:lnTo>
                <a:lnTo>
                  <a:pt x="115918" y="81279"/>
                </a:lnTo>
                <a:lnTo>
                  <a:pt x="124098" y="81279"/>
                </a:lnTo>
                <a:lnTo>
                  <a:pt x="129783" y="82549"/>
                </a:lnTo>
                <a:lnTo>
                  <a:pt x="134261" y="83819"/>
                </a:lnTo>
                <a:lnTo>
                  <a:pt x="140239" y="85089"/>
                </a:lnTo>
                <a:lnTo>
                  <a:pt x="140901" y="86359"/>
                </a:lnTo>
                <a:lnTo>
                  <a:pt x="137226" y="90169"/>
                </a:lnTo>
                <a:close/>
              </a:path>
              <a:path w="311784" h="307340">
                <a:moveTo>
                  <a:pt x="216385" y="88899"/>
                </a:moveTo>
                <a:lnTo>
                  <a:pt x="201031" y="88899"/>
                </a:lnTo>
                <a:lnTo>
                  <a:pt x="201025" y="82549"/>
                </a:lnTo>
                <a:lnTo>
                  <a:pt x="206913" y="82549"/>
                </a:lnTo>
                <a:lnTo>
                  <a:pt x="210936" y="85089"/>
                </a:lnTo>
                <a:lnTo>
                  <a:pt x="216385" y="88899"/>
                </a:lnTo>
                <a:close/>
              </a:path>
              <a:path w="311784" h="307340">
                <a:moveTo>
                  <a:pt x="115460" y="99059"/>
                </a:moveTo>
                <a:lnTo>
                  <a:pt x="108000" y="97789"/>
                </a:lnTo>
                <a:lnTo>
                  <a:pt x="120414" y="97789"/>
                </a:lnTo>
                <a:lnTo>
                  <a:pt x="115460" y="99059"/>
                </a:lnTo>
                <a:close/>
              </a:path>
              <a:path w="311784" h="307340">
                <a:moveTo>
                  <a:pt x="211339" y="137159"/>
                </a:moveTo>
                <a:lnTo>
                  <a:pt x="160696" y="137159"/>
                </a:lnTo>
                <a:lnTo>
                  <a:pt x="180874" y="129539"/>
                </a:lnTo>
                <a:lnTo>
                  <a:pt x="199992" y="125729"/>
                </a:lnTo>
                <a:lnTo>
                  <a:pt x="214690" y="120649"/>
                </a:lnTo>
                <a:lnTo>
                  <a:pt x="221609" y="113029"/>
                </a:lnTo>
                <a:lnTo>
                  <a:pt x="222605" y="105409"/>
                </a:lnTo>
                <a:lnTo>
                  <a:pt x="215680" y="99059"/>
                </a:lnTo>
                <a:lnTo>
                  <a:pt x="208669" y="99059"/>
                </a:lnTo>
                <a:lnTo>
                  <a:pt x="200611" y="97789"/>
                </a:lnTo>
                <a:lnTo>
                  <a:pt x="229097" y="97789"/>
                </a:lnTo>
                <a:lnTo>
                  <a:pt x="233916" y="111759"/>
                </a:lnTo>
                <a:lnTo>
                  <a:pt x="229683" y="124459"/>
                </a:lnTo>
                <a:lnTo>
                  <a:pt x="220687" y="132079"/>
                </a:lnTo>
                <a:lnTo>
                  <a:pt x="211339" y="137159"/>
                </a:lnTo>
                <a:close/>
              </a:path>
              <a:path w="311784" h="307340">
                <a:moveTo>
                  <a:pt x="159584" y="203199"/>
                </a:moveTo>
                <a:lnTo>
                  <a:pt x="151737" y="203199"/>
                </a:lnTo>
                <a:lnTo>
                  <a:pt x="151546" y="187959"/>
                </a:lnTo>
                <a:lnTo>
                  <a:pt x="151028" y="154939"/>
                </a:lnTo>
                <a:lnTo>
                  <a:pt x="160356" y="154939"/>
                </a:lnTo>
                <a:lnTo>
                  <a:pt x="159584" y="203199"/>
                </a:lnTo>
                <a:close/>
              </a:path>
              <a:path w="311784" h="307340">
                <a:moveTo>
                  <a:pt x="181441" y="203199"/>
                </a:moveTo>
                <a:lnTo>
                  <a:pt x="159584" y="203199"/>
                </a:lnTo>
                <a:lnTo>
                  <a:pt x="166396" y="199389"/>
                </a:lnTo>
                <a:lnTo>
                  <a:pt x="174890" y="195579"/>
                </a:lnTo>
                <a:lnTo>
                  <a:pt x="177331" y="186689"/>
                </a:lnTo>
                <a:lnTo>
                  <a:pt x="177269" y="177799"/>
                </a:lnTo>
                <a:lnTo>
                  <a:pt x="173967" y="168909"/>
                </a:lnTo>
                <a:lnTo>
                  <a:pt x="168103" y="161289"/>
                </a:lnTo>
                <a:lnTo>
                  <a:pt x="160356" y="154939"/>
                </a:lnTo>
                <a:lnTo>
                  <a:pt x="179701" y="154939"/>
                </a:lnTo>
                <a:lnTo>
                  <a:pt x="182142" y="157479"/>
                </a:lnTo>
                <a:lnTo>
                  <a:pt x="186118" y="163829"/>
                </a:lnTo>
                <a:lnTo>
                  <a:pt x="188866" y="170179"/>
                </a:lnTo>
                <a:lnTo>
                  <a:pt x="190829" y="184149"/>
                </a:lnTo>
                <a:lnTo>
                  <a:pt x="187912" y="195579"/>
                </a:lnTo>
                <a:lnTo>
                  <a:pt x="181441" y="203199"/>
                </a:lnTo>
                <a:close/>
              </a:path>
              <a:path w="311784" h="307340">
                <a:moveTo>
                  <a:pt x="158724" y="266699"/>
                </a:moveTo>
                <a:lnTo>
                  <a:pt x="152621" y="266699"/>
                </a:lnTo>
                <a:lnTo>
                  <a:pt x="152448" y="257809"/>
                </a:lnTo>
                <a:lnTo>
                  <a:pt x="152237" y="240029"/>
                </a:lnTo>
                <a:lnTo>
                  <a:pt x="152121" y="232409"/>
                </a:lnTo>
                <a:lnTo>
                  <a:pt x="151687" y="220979"/>
                </a:lnTo>
                <a:lnTo>
                  <a:pt x="159496" y="220979"/>
                </a:lnTo>
                <a:lnTo>
                  <a:pt x="159295" y="229869"/>
                </a:lnTo>
                <a:lnTo>
                  <a:pt x="158724" y="266699"/>
                </a:lnTo>
                <a:close/>
              </a:path>
              <a:path w="311784" h="307340">
                <a:moveTo>
                  <a:pt x="171244" y="266699"/>
                </a:moveTo>
                <a:lnTo>
                  <a:pt x="158724" y="266699"/>
                </a:lnTo>
                <a:lnTo>
                  <a:pt x="169882" y="256539"/>
                </a:lnTo>
                <a:lnTo>
                  <a:pt x="176345" y="250189"/>
                </a:lnTo>
                <a:lnTo>
                  <a:pt x="178721" y="243839"/>
                </a:lnTo>
                <a:lnTo>
                  <a:pt x="177617" y="237489"/>
                </a:lnTo>
                <a:lnTo>
                  <a:pt x="174354" y="229869"/>
                </a:lnTo>
                <a:lnTo>
                  <a:pt x="166533" y="224789"/>
                </a:lnTo>
                <a:lnTo>
                  <a:pt x="159496" y="220979"/>
                </a:lnTo>
                <a:lnTo>
                  <a:pt x="178742" y="220979"/>
                </a:lnTo>
                <a:lnTo>
                  <a:pt x="180141" y="222249"/>
                </a:lnTo>
                <a:lnTo>
                  <a:pt x="184681" y="227329"/>
                </a:lnTo>
                <a:lnTo>
                  <a:pt x="187621" y="234949"/>
                </a:lnTo>
                <a:lnTo>
                  <a:pt x="188187" y="247649"/>
                </a:lnTo>
                <a:lnTo>
                  <a:pt x="182740" y="257809"/>
                </a:lnTo>
                <a:lnTo>
                  <a:pt x="173002" y="265429"/>
                </a:lnTo>
                <a:lnTo>
                  <a:pt x="171244" y="266699"/>
                </a:lnTo>
                <a:close/>
              </a:path>
              <a:path w="311784" h="307340">
                <a:moveTo>
                  <a:pt x="158255" y="307339"/>
                </a:moveTo>
                <a:lnTo>
                  <a:pt x="153099" y="307339"/>
                </a:lnTo>
                <a:lnTo>
                  <a:pt x="153020" y="298449"/>
                </a:lnTo>
                <a:lnTo>
                  <a:pt x="152898" y="288289"/>
                </a:lnTo>
                <a:lnTo>
                  <a:pt x="152713" y="280669"/>
                </a:lnTo>
                <a:lnTo>
                  <a:pt x="158579" y="280669"/>
                </a:lnTo>
                <a:lnTo>
                  <a:pt x="158348" y="297179"/>
                </a:lnTo>
                <a:lnTo>
                  <a:pt x="158255" y="307339"/>
                </a:lnTo>
                <a:close/>
              </a:path>
              <a:path w="311784" h="307340">
                <a:moveTo>
                  <a:pt x="170709" y="303529"/>
                </a:moveTo>
                <a:lnTo>
                  <a:pt x="169434" y="298449"/>
                </a:lnTo>
                <a:lnTo>
                  <a:pt x="168270" y="293369"/>
                </a:lnTo>
                <a:lnTo>
                  <a:pt x="165293" y="288289"/>
                </a:lnTo>
                <a:lnTo>
                  <a:pt x="158579" y="280669"/>
                </a:lnTo>
                <a:lnTo>
                  <a:pt x="166027" y="280669"/>
                </a:lnTo>
                <a:lnTo>
                  <a:pt x="171071" y="288289"/>
                </a:lnTo>
                <a:lnTo>
                  <a:pt x="172030" y="297179"/>
                </a:lnTo>
                <a:lnTo>
                  <a:pt x="172615" y="299719"/>
                </a:lnTo>
                <a:lnTo>
                  <a:pt x="170709" y="303529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39571" y="5885758"/>
            <a:ext cx="276670" cy="27555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51888" y="7152626"/>
            <a:ext cx="245662" cy="264398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5359491" y="6790108"/>
            <a:ext cx="1313180" cy="8255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40"/>
              </a:spcBef>
            </a:pP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нападения бродячих собак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337552" y="7884400"/>
            <a:ext cx="1880870" cy="8255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40"/>
              </a:spcBef>
            </a:pP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преследования незнакомыми людьми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77897" y="754033"/>
            <a:ext cx="5739130" cy="296227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 marR="1082675">
              <a:lnSpc>
                <a:spcPts val="5530"/>
              </a:lnSpc>
              <a:spcBef>
                <a:spcPts val="1110"/>
              </a:spcBef>
            </a:pPr>
            <a:r>
              <a:rPr dirty="0" sz="5400" spc="145" b="1">
                <a:solidFill>
                  <a:srgbClr val="48585D"/>
                </a:solidFill>
                <a:latin typeface="Trebuchet MS"/>
                <a:cs typeface="Trebuchet MS"/>
              </a:rPr>
              <a:t>РЕЗУЛЬТАТЫ </a:t>
            </a:r>
            <a:r>
              <a:rPr dirty="0" sz="5400" spc="220" b="1">
                <a:solidFill>
                  <a:srgbClr val="48585D"/>
                </a:solidFill>
                <a:latin typeface="Trebuchet MS"/>
                <a:cs typeface="Trebuchet MS"/>
              </a:rPr>
              <a:t>РАБОТЫ</a:t>
            </a:r>
            <a:endParaRPr sz="5400">
              <a:latin typeface="Trebuchet MS"/>
              <a:cs typeface="Trebuchet MS"/>
            </a:endParaRPr>
          </a:p>
          <a:p>
            <a:pPr marL="12700" marR="5080">
              <a:lnSpc>
                <a:spcPts val="5530"/>
              </a:lnSpc>
              <a:spcBef>
                <a:spcPts val="5"/>
              </a:spcBef>
            </a:pPr>
            <a:r>
              <a:rPr dirty="0" sz="5400" spc="300" b="1">
                <a:solidFill>
                  <a:srgbClr val="48585D"/>
                </a:solidFill>
                <a:latin typeface="Trebuchet MS"/>
                <a:cs typeface="Trebuchet MS"/>
              </a:rPr>
              <a:t>«ЗАСТУПНИКА» </a:t>
            </a:r>
            <a:r>
              <a:rPr dirty="0" sz="5400" spc="365" b="1">
                <a:solidFill>
                  <a:srgbClr val="48585D"/>
                </a:solidFill>
                <a:latin typeface="Trebuchet MS"/>
                <a:cs typeface="Trebuchet MS"/>
              </a:rPr>
              <a:t>ЗА</a:t>
            </a:r>
            <a:r>
              <a:rPr dirty="0" sz="5400" spc="-4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5400" spc="190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r>
              <a:rPr dirty="0" sz="5400" spc="-4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5400" spc="160" b="1">
                <a:solidFill>
                  <a:srgbClr val="48585D"/>
                </a:solidFill>
                <a:latin typeface="Trebuchet MS"/>
                <a:cs typeface="Trebuchet MS"/>
              </a:rPr>
              <a:t>ГОД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95119" y="71944"/>
            <a:ext cx="6902450" cy="4066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25170">
              <a:lnSpc>
                <a:spcPts val="4675"/>
              </a:lnSpc>
              <a:spcBef>
                <a:spcPts val="110"/>
              </a:spcBef>
              <a:tabLst>
                <a:tab pos="2292350" algn="l"/>
              </a:tabLst>
            </a:pPr>
            <a:r>
              <a:rPr dirty="0" baseline="-26104" sz="6225" spc="-555" b="1">
                <a:solidFill>
                  <a:srgbClr val="4AF744"/>
                </a:solidFill>
                <a:latin typeface="Trebuchet MS"/>
                <a:cs typeface="Trebuchet MS"/>
              </a:rPr>
              <a:t>1</a:t>
            </a:r>
            <a:r>
              <a:rPr dirty="0" baseline="-26104" sz="6225" spc="-61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baseline="-26104" sz="6225" spc="-37" b="1">
                <a:solidFill>
                  <a:srgbClr val="4AF744"/>
                </a:solidFill>
                <a:latin typeface="Trebuchet MS"/>
                <a:cs typeface="Trebuchet MS"/>
              </a:rPr>
              <a:t>311</a:t>
            </a:r>
            <a:r>
              <a:rPr dirty="0" baseline="-26104" sz="6225" b="1">
                <a:solidFill>
                  <a:srgbClr val="4AF744"/>
                </a:solidFill>
                <a:latin typeface="Trebuchet MS"/>
                <a:cs typeface="Trebuchet MS"/>
              </a:rPr>
              <a:t>	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экстренных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ситуаций,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которых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были</a:t>
            </a:r>
            <a:endParaRPr sz="1800">
              <a:latin typeface="Trebuchet MS"/>
              <a:cs typeface="Trebuchet MS"/>
            </a:endParaRPr>
          </a:p>
          <a:p>
            <a:pPr marL="2292350">
              <a:lnSpc>
                <a:spcPts val="1789"/>
              </a:lnSpc>
            </a:pP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задействованы</a:t>
            </a:r>
            <a:r>
              <a:rPr dirty="0" sz="1800" spc="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операторы</a:t>
            </a:r>
            <a:r>
              <a:rPr dirty="0" sz="1800" spc="25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колл-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центра</a:t>
            </a:r>
            <a:endParaRPr sz="1800">
              <a:latin typeface="Trebuchet MS"/>
              <a:cs typeface="Trebuchet MS"/>
            </a:endParaRPr>
          </a:p>
          <a:p>
            <a:pPr marL="2292350">
              <a:lnSpc>
                <a:spcPts val="1475"/>
              </a:lnSpc>
            </a:pPr>
            <a:r>
              <a:rPr dirty="0" sz="1800" spc="75">
                <a:solidFill>
                  <a:srgbClr val="FFFFFF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эксперты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безопасности</a:t>
            </a:r>
            <a:endParaRPr sz="1800">
              <a:latin typeface="Trebuchet MS"/>
              <a:cs typeface="Trebuchet MS"/>
            </a:endParaRPr>
          </a:p>
          <a:p>
            <a:pPr marL="38100">
              <a:lnSpc>
                <a:spcPts val="4060"/>
              </a:lnSpc>
              <a:tabLst>
                <a:tab pos="2292350" algn="l"/>
              </a:tabLst>
            </a:pPr>
            <a:r>
              <a:rPr dirty="0" baseline="-24096" sz="6225" spc="-82" b="1">
                <a:solidFill>
                  <a:srgbClr val="4AF744"/>
                </a:solidFill>
                <a:latin typeface="Trebuchet MS"/>
                <a:cs typeface="Trebuchet MS"/>
              </a:rPr>
              <a:t>~</a:t>
            </a:r>
            <a:r>
              <a:rPr dirty="0" baseline="-24096" sz="6225" spc="-607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baseline="-24096" sz="6225" spc="359" b="1">
                <a:solidFill>
                  <a:srgbClr val="4AF744"/>
                </a:solidFill>
                <a:latin typeface="Trebuchet MS"/>
                <a:cs typeface="Trebuchet MS"/>
              </a:rPr>
              <a:t>3</a:t>
            </a:r>
            <a:r>
              <a:rPr dirty="0" baseline="-24096" sz="6225" spc="-607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baseline="-24096" sz="6225" spc="509" b="1">
                <a:solidFill>
                  <a:srgbClr val="4AF744"/>
                </a:solidFill>
                <a:latin typeface="Trebuchet MS"/>
                <a:cs typeface="Trebuchet MS"/>
              </a:rPr>
              <a:t>000</a:t>
            </a:r>
            <a:r>
              <a:rPr dirty="0" baseline="-24096" sz="6225" b="1">
                <a:solidFill>
                  <a:srgbClr val="4AF744"/>
                </a:solidFill>
                <a:latin typeface="Trebuchet MS"/>
                <a:cs typeface="Trebuchet MS"/>
              </a:rPr>
              <a:t>	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обращений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чат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rebuchet MS"/>
                <a:cs typeface="Trebuchet MS"/>
              </a:rPr>
              <a:t>поддержки</a:t>
            </a:r>
            <a:endParaRPr sz="1800">
              <a:latin typeface="Trebuchet MS"/>
              <a:cs typeface="Trebuchet MS"/>
            </a:endParaRPr>
          </a:p>
          <a:p>
            <a:pPr marL="2292350">
              <a:lnSpc>
                <a:spcPts val="1860"/>
              </a:lnSpc>
            </a:pPr>
            <a:r>
              <a:rPr dirty="0" sz="1800" spc="65">
                <a:solidFill>
                  <a:srgbClr val="FFFFFF"/>
                </a:solidFill>
                <a:latin typeface="Trebuchet MS"/>
                <a:cs typeface="Trebuchet MS"/>
              </a:rPr>
              <a:t>«Заступник»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Trebuchet MS"/>
              <a:cs typeface="Trebuchet MS"/>
            </a:endParaRPr>
          </a:p>
          <a:p>
            <a:pPr marL="87630" marR="4926330" indent="5080">
              <a:lnSpc>
                <a:spcPts val="3080"/>
              </a:lnSpc>
            </a:pPr>
            <a:r>
              <a:rPr dirty="0" sz="2850" spc="190" b="1">
                <a:solidFill>
                  <a:srgbClr val="4AF744"/>
                </a:solidFill>
                <a:latin typeface="Trebuchet MS"/>
                <a:cs typeface="Trebuchet MS"/>
              </a:rPr>
              <a:t>*КАЖДОЕ </a:t>
            </a:r>
            <a:r>
              <a:rPr dirty="0" sz="2850" spc="229" b="1">
                <a:solidFill>
                  <a:srgbClr val="4AF744"/>
                </a:solidFill>
                <a:latin typeface="Trebuchet MS"/>
                <a:cs typeface="Trebuchet MS"/>
              </a:rPr>
              <a:t>ВОСЬМОЕ</a:t>
            </a:r>
            <a:endParaRPr sz="2850">
              <a:latin typeface="Trebuchet MS"/>
              <a:cs typeface="Trebuchet MS"/>
            </a:endParaRPr>
          </a:p>
          <a:p>
            <a:pPr marL="1047115">
              <a:lnSpc>
                <a:spcPts val="4705"/>
              </a:lnSpc>
              <a:spcBef>
                <a:spcPts val="1450"/>
              </a:spcBef>
            </a:pPr>
            <a:r>
              <a:rPr dirty="0" sz="4150" spc="254" b="1">
                <a:solidFill>
                  <a:srgbClr val="4AF744"/>
                </a:solidFill>
                <a:latin typeface="Trebuchet MS"/>
                <a:cs typeface="Trebuchet MS"/>
              </a:rPr>
              <a:t>2-</a:t>
            </a:r>
            <a:r>
              <a:rPr dirty="0" sz="4150" spc="265" b="1">
                <a:solidFill>
                  <a:srgbClr val="4AF744"/>
                </a:solidFill>
                <a:latin typeface="Trebuchet MS"/>
                <a:cs typeface="Trebuchet MS"/>
              </a:rPr>
              <a:t>4</a:t>
            </a:r>
            <a:endParaRPr sz="4150">
              <a:latin typeface="Trebuchet MS"/>
              <a:cs typeface="Trebuchet MS"/>
            </a:endParaRPr>
          </a:p>
          <a:p>
            <a:pPr marL="243204">
              <a:lnSpc>
                <a:spcPts val="3145"/>
              </a:lnSpc>
            </a:pPr>
            <a:r>
              <a:rPr dirty="0" sz="2850" spc="210" b="1">
                <a:solidFill>
                  <a:srgbClr val="4AF744"/>
                </a:solidFill>
                <a:latin typeface="Trebuchet MS"/>
                <a:cs typeface="Trebuchet MS"/>
              </a:rPr>
              <a:t>МИНУТЫ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175258" y="2099274"/>
            <a:ext cx="5362575" cy="814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происшествие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детьми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rebuchet MS"/>
                <a:cs typeface="Trebuchet MS"/>
              </a:rPr>
              <a:t>общей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статистики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030"/>
              </a:lnSpc>
              <a:spcBef>
                <a:spcPts val="105"/>
              </a:spcBef>
            </a:pP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в пилотных</a:t>
            </a:r>
            <a:r>
              <a:rPr dirty="0" sz="18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регионах</a:t>
            </a:r>
            <a:r>
              <a:rPr dirty="0" sz="18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благополучно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разрешилось </a:t>
            </a:r>
            <a:r>
              <a:rPr dirty="0" sz="1800" spc="7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rebuchet MS"/>
                <a:cs typeface="Trebuchet MS"/>
              </a:rPr>
              <a:t>помощью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приложения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rebuchet MS"/>
                <a:cs typeface="Trebuchet MS"/>
              </a:rPr>
              <a:t>«Заступник»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39692" y="4358855"/>
            <a:ext cx="7652384" cy="5226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295"/>
              </a:spcBef>
            </a:pPr>
            <a:r>
              <a:rPr dirty="0" sz="1700" spc="150" b="1" i="1">
                <a:solidFill>
                  <a:srgbClr val="FFFFFF"/>
                </a:solidFill>
                <a:latin typeface="Trebuchet MS"/>
                <a:cs typeface="Trebuchet MS"/>
              </a:rPr>
              <a:t>*%</a:t>
            </a:r>
            <a:r>
              <a:rPr dirty="0" sz="1700" spc="-4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265" b="1" i="1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55" b="1" i="1">
                <a:solidFill>
                  <a:srgbClr val="FFFFFF"/>
                </a:solidFill>
                <a:latin typeface="Trebuchet MS"/>
                <a:cs typeface="Trebuchet MS"/>
              </a:rPr>
              <a:t>общего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 b="1" i="1">
                <a:solidFill>
                  <a:srgbClr val="FFFFFF"/>
                </a:solidFill>
                <a:latin typeface="Trebuchet MS"/>
                <a:cs typeface="Trebuchet MS"/>
              </a:rPr>
              <a:t>количества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60" b="1" i="1">
                <a:solidFill>
                  <a:srgbClr val="FFFFFF"/>
                </a:solidFill>
                <a:latin typeface="Trebuchet MS"/>
                <a:cs typeface="Trebuchet MS"/>
              </a:rPr>
              <a:t>всех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90" b="1" i="1">
                <a:solidFill>
                  <a:srgbClr val="FFFFFF"/>
                </a:solidFill>
                <a:latin typeface="Trebuchet MS"/>
                <a:cs typeface="Trebuchet MS"/>
              </a:rPr>
              <a:t>ЧП,</a:t>
            </a:r>
            <a:r>
              <a:rPr dirty="0" sz="1700" spc="-3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65" b="1" i="1">
                <a:solidFill>
                  <a:srgbClr val="FFFFFF"/>
                </a:solidFill>
                <a:latin typeface="Trebuchet MS"/>
                <a:cs typeface="Trebuchet MS"/>
              </a:rPr>
              <a:t>исходя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100" b="1" i="1">
                <a:solidFill>
                  <a:srgbClr val="FFFFFF"/>
                </a:solidFill>
                <a:latin typeface="Trebuchet MS"/>
                <a:cs typeface="Trebuchet MS"/>
              </a:rPr>
              <a:t>из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55" b="1" i="1">
                <a:solidFill>
                  <a:srgbClr val="FFFFFF"/>
                </a:solidFill>
                <a:latin typeface="Trebuchet MS"/>
                <a:cs typeface="Trebuchet MS"/>
              </a:rPr>
              <a:t>случаев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 i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 i="1">
                <a:solidFill>
                  <a:srgbClr val="FFFFFF"/>
                </a:solidFill>
                <a:latin typeface="Trebuchet MS"/>
                <a:cs typeface="Trebuchet MS"/>
              </a:rPr>
              <a:t>1000</a:t>
            </a:r>
            <a:r>
              <a:rPr dirty="0" sz="1700" spc="-3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 b="1" i="1">
                <a:solidFill>
                  <a:srgbClr val="FFFFFF"/>
                </a:solidFill>
                <a:latin typeface="Trebuchet MS"/>
                <a:cs typeface="Trebuchet MS"/>
              </a:rPr>
              <a:t>детей, </a:t>
            </a:r>
            <a:r>
              <a:rPr dirty="0" sz="1700" b="1" i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700" spc="-2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 i="1">
                <a:solidFill>
                  <a:srgbClr val="FFFFFF"/>
                </a:solidFill>
                <a:latin typeface="Trebuchet MS"/>
                <a:cs typeface="Trebuchet MS"/>
              </a:rPr>
              <a:t>школах</a:t>
            </a:r>
            <a:r>
              <a:rPr dirty="0" sz="1700" spc="-1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 i="1">
                <a:solidFill>
                  <a:srgbClr val="FFFFFF"/>
                </a:solidFill>
                <a:latin typeface="Trebuchet MS"/>
                <a:cs typeface="Trebuchet MS"/>
              </a:rPr>
              <a:t>участвующих</a:t>
            </a:r>
            <a:r>
              <a:rPr dirty="0" sz="1700" spc="-1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 i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700" spc="-1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65" b="1" i="1">
                <a:solidFill>
                  <a:srgbClr val="FFFFFF"/>
                </a:solidFill>
                <a:latin typeface="Trebuchet MS"/>
                <a:cs typeface="Trebuchet MS"/>
              </a:rPr>
              <a:t>апробации</a:t>
            </a:r>
            <a:r>
              <a:rPr dirty="0" sz="1700" spc="-2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40" b="1" i="1">
                <a:solidFill>
                  <a:srgbClr val="FFFFFF"/>
                </a:solidFill>
                <a:latin typeface="Trebuchet MS"/>
                <a:cs typeface="Trebuchet MS"/>
              </a:rPr>
              <a:t>«Заступник»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175258" y="3275756"/>
            <a:ext cx="2678430" cy="814069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время</a:t>
            </a: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оказания</a:t>
            </a: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помощи </a:t>
            </a:r>
            <a:r>
              <a:rPr dirty="0" sz="1800" spc="5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dirty="0" sz="18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rebuchet MS"/>
                <a:cs typeface="Trebuchet MS"/>
              </a:rPr>
              <a:t>момента</a:t>
            </a:r>
            <a:r>
              <a:rPr dirty="0" sz="18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вызова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75"/>
              </a:lnSpc>
            </a:pPr>
            <a:r>
              <a:rPr dirty="0" sz="1800" spc="6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dirty="0" sz="18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ее</a:t>
            </a:r>
            <a:r>
              <a:rPr dirty="0" sz="18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получения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34535" y="5118646"/>
            <a:ext cx="3654425" cy="141859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30"/>
              </a:spcBef>
            </a:pPr>
            <a:r>
              <a:rPr dirty="0" sz="2350" spc="114" b="1">
                <a:solidFill>
                  <a:srgbClr val="48585D"/>
                </a:solidFill>
                <a:latin typeface="Trebuchet MS"/>
                <a:cs typeface="Trebuchet MS"/>
              </a:rPr>
              <a:t>ОБЩЕЕ</a:t>
            </a:r>
            <a:r>
              <a:rPr dirty="0" sz="2350" spc="-1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350" spc="120" b="1">
                <a:solidFill>
                  <a:srgbClr val="48585D"/>
                </a:solidFill>
                <a:latin typeface="Trebuchet MS"/>
                <a:cs typeface="Trebuchet MS"/>
              </a:rPr>
              <a:t>КОЛИЧЕСТВО </a:t>
            </a:r>
            <a:r>
              <a:rPr dirty="0" sz="2350" spc="165" b="1">
                <a:solidFill>
                  <a:srgbClr val="48585D"/>
                </a:solidFill>
                <a:latin typeface="Trebuchet MS"/>
                <a:cs typeface="Trebuchet MS"/>
              </a:rPr>
              <a:t>ВЫЗОВОВ</a:t>
            </a:r>
            <a:r>
              <a:rPr dirty="0" sz="2350" spc="-18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350" spc="165" b="1">
                <a:solidFill>
                  <a:srgbClr val="48585D"/>
                </a:solidFill>
                <a:latin typeface="Trebuchet MS"/>
                <a:cs typeface="Trebuchet MS"/>
              </a:rPr>
              <a:t>О</a:t>
            </a:r>
            <a:r>
              <a:rPr dirty="0" sz="2350" spc="-18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350" spc="175" b="1">
                <a:solidFill>
                  <a:srgbClr val="48585D"/>
                </a:solidFill>
                <a:latin typeface="Trebuchet MS"/>
                <a:cs typeface="Trebuchet MS"/>
              </a:rPr>
              <a:t>ПОМОЩИ </a:t>
            </a:r>
            <a:r>
              <a:rPr dirty="0" sz="2350" spc="55" b="1">
                <a:solidFill>
                  <a:srgbClr val="48585D"/>
                </a:solidFill>
                <a:latin typeface="Trebuchet MS"/>
                <a:cs typeface="Trebuchet MS"/>
              </a:rPr>
              <a:t>ОТ</a:t>
            </a:r>
            <a:r>
              <a:rPr dirty="0" sz="2350" spc="-19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350" spc="50" b="1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2350" spc="-18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350" spc="1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350" spc="-18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350" spc="114" b="1">
                <a:solidFill>
                  <a:srgbClr val="48585D"/>
                </a:solidFill>
                <a:latin typeface="Trebuchet MS"/>
                <a:cs typeface="Trebuchet MS"/>
              </a:rPr>
              <a:t>ПИЛОТНЫХ </a:t>
            </a:r>
            <a:r>
              <a:rPr dirty="0" sz="2350" spc="120" b="1">
                <a:solidFill>
                  <a:srgbClr val="48585D"/>
                </a:solidFill>
                <a:latin typeface="Trebuchet MS"/>
                <a:cs typeface="Trebuchet MS"/>
              </a:rPr>
              <a:t>РЕГИОНАХ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89232" y="4823764"/>
            <a:ext cx="3408679" cy="1457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400" spc="770" b="1">
                <a:solidFill>
                  <a:srgbClr val="48585D"/>
                </a:solidFill>
                <a:latin typeface="Trebuchet MS"/>
                <a:cs typeface="Trebuchet MS"/>
              </a:rPr>
              <a:t>4</a:t>
            </a:r>
            <a:r>
              <a:rPr dirty="0" sz="9400" spc="-9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9400" spc="580" b="1">
                <a:solidFill>
                  <a:srgbClr val="48585D"/>
                </a:solidFill>
                <a:latin typeface="Trebuchet MS"/>
                <a:cs typeface="Trebuchet MS"/>
              </a:rPr>
              <a:t>536</a:t>
            </a:r>
            <a:endParaRPr sz="94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686889" y="5801519"/>
            <a:ext cx="9798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пожары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686889" y="7011667"/>
            <a:ext cx="1356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5">
                <a:solidFill>
                  <a:srgbClr val="48585D"/>
                </a:solidFill>
                <a:latin typeface="Trebuchet MS"/>
                <a:cs typeface="Trebuchet MS"/>
              </a:rPr>
              <a:t>ЧП</a:t>
            </a:r>
            <a:r>
              <a:rPr dirty="0" sz="2000" spc="-1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000" spc="-10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8585D"/>
                </a:solidFill>
                <a:latin typeface="Trebuchet MS"/>
                <a:cs typeface="Trebuchet MS"/>
              </a:rPr>
              <a:t>воде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686889" y="8053443"/>
            <a:ext cx="1078865" cy="5778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40"/>
              </a:spcBef>
            </a:pPr>
            <a:r>
              <a:rPr dirty="0" sz="2000" spc="-40">
                <a:solidFill>
                  <a:srgbClr val="48585D"/>
                </a:solidFill>
                <a:latin typeface="Trebuchet MS"/>
                <a:cs typeface="Trebuchet MS"/>
              </a:rPr>
              <a:t>буллинг/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драки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5371288" y="8053443"/>
            <a:ext cx="1066800" cy="5778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40"/>
              </a:spcBef>
            </a:pP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бытовые случаи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2337552" y="7011667"/>
            <a:ext cx="9296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травмы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2337552" y="5801519"/>
            <a:ext cx="5486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ДТП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5371288" y="5670638"/>
            <a:ext cx="1097280" cy="5778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40"/>
              </a:spcBef>
            </a:pPr>
            <a:r>
              <a:rPr dirty="0" sz="2000" spc="40">
                <a:solidFill>
                  <a:srgbClr val="48585D"/>
                </a:solidFill>
                <a:latin typeface="Trebuchet MS"/>
                <a:cs typeface="Trebuchet MS"/>
              </a:rPr>
              <a:t>пропажи </a:t>
            </a:r>
            <a:r>
              <a:rPr dirty="0" sz="2000" spc="-1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6857" y="8292619"/>
            <a:ext cx="5821680" cy="61595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300"/>
              </a:spcBef>
            </a:pPr>
            <a:r>
              <a:rPr dirty="0" sz="2000" spc="120" b="1" i="1">
                <a:solidFill>
                  <a:srgbClr val="48585D"/>
                </a:solidFill>
                <a:latin typeface="Trebuchet MS"/>
                <a:cs typeface="Trebuchet MS"/>
              </a:rPr>
              <a:t>79%</a:t>
            </a:r>
            <a:r>
              <a:rPr dirty="0" sz="2000" spc="-6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80" b="1" i="1">
                <a:solidFill>
                  <a:srgbClr val="48585D"/>
                </a:solidFill>
                <a:latin typeface="Trebuchet MS"/>
                <a:cs typeface="Trebuchet MS"/>
              </a:rPr>
              <a:t>всех</a:t>
            </a:r>
            <a:r>
              <a:rPr dirty="0" sz="2000" spc="-6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70" b="1" i="1">
                <a:solidFill>
                  <a:srgbClr val="48585D"/>
                </a:solidFill>
                <a:latin typeface="Trebuchet MS"/>
                <a:cs typeface="Trebuchet MS"/>
              </a:rPr>
              <a:t>случаев</a:t>
            </a:r>
            <a:r>
              <a:rPr dirty="0" sz="2000" spc="-6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85" b="1" i="1">
                <a:solidFill>
                  <a:srgbClr val="48585D"/>
                </a:solidFill>
                <a:latin typeface="Trebuchet MS"/>
                <a:cs typeface="Trebuchet MS"/>
              </a:rPr>
              <a:t>разрешилось</a:t>
            </a:r>
            <a:r>
              <a:rPr dirty="0" sz="2000" spc="-6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-10" b="1" i="1">
                <a:solidFill>
                  <a:srgbClr val="48585D"/>
                </a:solidFill>
                <a:latin typeface="Trebuchet MS"/>
                <a:cs typeface="Trebuchet MS"/>
              </a:rPr>
              <a:t>родителями </a:t>
            </a:r>
            <a:r>
              <a:rPr dirty="0" sz="2000" spc="60" b="1" i="1">
                <a:solidFill>
                  <a:srgbClr val="48585D"/>
                </a:solidFill>
                <a:latin typeface="Trebuchet MS"/>
                <a:cs typeface="Trebuchet MS"/>
              </a:rPr>
              <a:t>или</a:t>
            </a:r>
            <a:r>
              <a:rPr dirty="0" sz="2000" spc="7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b="1" i="1">
                <a:solidFill>
                  <a:srgbClr val="48585D"/>
                </a:solidFill>
                <a:latin typeface="Trebuchet MS"/>
                <a:cs typeface="Trebuchet MS"/>
              </a:rPr>
              <a:t>родственниками</a:t>
            </a:r>
            <a:r>
              <a:rPr dirty="0" sz="2000" spc="7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spc="125" b="1" i="1">
                <a:solidFill>
                  <a:srgbClr val="48585D"/>
                </a:solidFill>
                <a:latin typeface="Trebuchet MS"/>
                <a:cs typeface="Trebuchet MS"/>
              </a:rPr>
              <a:t>из</a:t>
            </a:r>
            <a:r>
              <a:rPr dirty="0" sz="2000" spc="7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00" b="1" i="1">
                <a:solidFill>
                  <a:srgbClr val="48585D"/>
                </a:solidFill>
                <a:latin typeface="Trebuchet MS"/>
                <a:cs typeface="Trebuchet MS"/>
              </a:rPr>
              <a:t>круга</a:t>
            </a:r>
            <a:r>
              <a:rPr dirty="0" sz="2000" spc="70" b="1" i="1">
                <a:solidFill>
                  <a:srgbClr val="48585D"/>
                </a:solidFill>
                <a:latin typeface="Trebuchet MS"/>
                <a:cs typeface="Trebuchet MS"/>
              </a:rPr>
              <a:t> доверия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36857" y="7110456"/>
            <a:ext cx="5979795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05"/>
              </a:lnSpc>
              <a:spcBef>
                <a:spcPts val="100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Тысячи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публикаций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200" spc="-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отзывов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70">
                <a:solidFill>
                  <a:srgbClr val="48585D"/>
                </a:solidFill>
                <a:latin typeface="Trebuchet MS"/>
                <a:cs typeface="Trebuchet MS"/>
              </a:rPr>
              <a:t>о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 приложении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410"/>
              </a:lnSpc>
            </a:pPr>
            <a:r>
              <a:rPr dirty="0" sz="2200" spc="90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r>
              <a:rPr dirty="0" sz="22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социальных</a:t>
            </a:r>
            <a:r>
              <a:rPr dirty="0" sz="2200" spc="-3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сетях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-19" y="9355394"/>
            <a:ext cx="17418685" cy="0"/>
          </a:xfrm>
          <a:custGeom>
            <a:avLst/>
            <a:gdLst/>
            <a:ahLst/>
            <a:cxnLst/>
            <a:rect l="l" t="t" r="r" b="b"/>
            <a:pathLst>
              <a:path w="17418685" h="0">
                <a:moveTo>
                  <a:pt x="1741827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17662774" y="9469704"/>
            <a:ext cx="447040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120" b="1">
                <a:solidFill>
                  <a:srgbClr val="48585D"/>
                </a:solidFill>
                <a:latin typeface="Trebuchet MS"/>
                <a:cs typeface="Trebuchet MS"/>
              </a:rPr>
              <a:t>04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49" name="object 4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9879" y="0"/>
            <a:ext cx="8013700" cy="9120505"/>
            <a:chOff x="469879" y="0"/>
            <a:chExt cx="8013700" cy="9120505"/>
          </a:xfrm>
        </p:grpSpPr>
        <p:sp>
          <p:nvSpPr>
            <p:cNvPr id="3" name="object 3" descr=""/>
            <p:cNvSpPr/>
            <p:nvPr/>
          </p:nvSpPr>
          <p:spPr>
            <a:xfrm>
              <a:off x="469879" y="0"/>
              <a:ext cx="8013700" cy="9120505"/>
            </a:xfrm>
            <a:custGeom>
              <a:avLst/>
              <a:gdLst/>
              <a:ahLst/>
              <a:cxnLst/>
              <a:rect l="l" t="t" r="r" b="b"/>
              <a:pathLst>
                <a:path w="8013700" h="9120505">
                  <a:moveTo>
                    <a:pt x="8013480" y="0"/>
                  </a:moveTo>
                  <a:lnTo>
                    <a:pt x="8013480" y="8615845"/>
                  </a:lnTo>
                  <a:lnTo>
                    <a:pt x="8011026" y="8665405"/>
                  </a:lnTo>
                  <a:lnTo>
                    <a:pt x="8003707" y="8714456"/>
                  </a:lnTo>
                  <a:lnTo>
                    <a:pt x="7991675" y="8762329"/>
                  </a:lnTo>
                  <a:lnTo>
                    <a:pt x="7975069" y="8808693"/>
                  </a:lnTo>
                  <a:lnTo>
                    <a:pt x="7954025" y="8853219"/>
                  </a:lnTo>
                  <a:lnTo>
                    <a:pt x="7928680" y="8895575"/>
                  </a:lnTo>
                  <a:lnTo>
                    <a:pt x="7899172" y="8935432"/>
                  </a:lnTo>
                  <a:lnTo>
                    <a:pt x="7865638" y="8972458"/>
                  </a:lnTo>
                  <a:lnTo>
                    <a:pt x="7828610" y="9006003"/>
                  </a:lnTo>
                  <a:lnTo>
                    <a:pt x="7788750" y="9035518"/>
                  </a:lnTo>
                  <a:lnTo>
                    <a:pt x="7746390" y="9060868"/>
                  </a:lnTo>
                  <a:lnTo>
                    <a:pt x="7701862" y="9081916"/>
                  </a:lnTo>
                  <a:lnTo>
                    <a:pt x="7655495" y="9098524"/>
                  </a:lnTo>
                  <a:lnTo>
                    <a:pt x="7607623" y="9110557"/>
                  </a:lnTo>
                  <a:lnTo>
                    <a:pt x="7558576" y="9117877"/>
                  </a:lnTo>
                  <a:lnTo>
                    <a:pt x="7508872" y="9120338"/>
                  </a:lnTo>
                  <a:lnTo>
                    <a:pt x="504640" y="9120338"/>
                  </a:lnTo>
                  <a:lnTo>
                    <a:pt x="454929" y="9117877"/>
                  </a:lnTo>
                  <a:lnTo>
                    <a:pt x="405879" y="9110557"/>
                  </a:lnTo>
                  <a:lnTo>
                    <a:pt x="358004" y="9098524"/>
                  </a:lnTo>
                  <a:lnTo>
                    <a:pt x="311637" y="9081916"/>
                  </a:lnTo>
                  <a:lnTo>
                    <a:pt x="267108" y="9060868"/>
                  </a:lnTo>
                  <a:lnTo>
                    <a:pt x="224748" y="9035518"/>
                  </a:lnTo>
                  <a:lnTo>
                    <a:pt x="184889" y="9006003"/>
                  </a:lnTo>
                  <a:lnTo>
                    <a:pt x="147861" y="8972458"/>
                  </a:lnTo>
                  <a:lnTo>
                    <a:pt x="114326" y="8935432"/>
                  </a:lnTo>
                  <a:lnTo>
                    <a:pt x="84817" y="8895575"/>
                  </a:lnTo>
                  <a:lnTo>
                    <a:pt x="59472" y="8853219"/>
                  </a:lnTo>
                  <a:lnTo>
                    <a:pt x="38428" y="8808693"/>
                  </a:lnTo>
                  <a:lnTo>
                    <a:pt x="21821" y="8762329"/>
                  </a:lnTo>
                  <a:lnTo>
                    <a:pt x="9789" y="8714456"/>
                  </a:lnTo>
                  <a:lnTo>
                    <a:pt x="2470" y="8665405"/>
                  </a:lnTo>
                  <a:lnTo>
                    <a:pt x="0" y="8615507"/>
                  </a:lnTo>
                  <a:lnTo>
                    <a:pt x="0" y="0"/>
                  </a:lnTo>
                  <a:lnTo>
                    <a:pt x="8013480" y="0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6457" y="0"/>
              <a:ext cx="7599045" cy="1416050"/>
            </a:xfrm>
            <a:custGeom>
              <a:avLst/>
              <a:gdLst/>
              <a:ahLst/>
              <a:cxnLst/>
              <a:rect l="l" t="t" r="r" b="b"/>
              <a:pathLst>
                <a:path w="7599045" h="1416050">
                  <a:moveTo>
                    <a:pt x="7598837" y="128373"/>
                  </a:moveTo>
                  <a:lnTo>
                    <a:pt x="7598837" y="943068"/>
                  </a:lnTo>
                  <a:lnTo>
                    <a:pt x="7598044" y="959741"/>
                  </a:lnTo>
                  <a:lnTo>
                    <a:pt x="7591253" y="1007051"/>
                  </a:lnTo>
                  <a:lnTo>
                    <a:pt x="7580192" y="1052842"/>
                  </a:lnTo>
                  <a:lnTo>
                    <a:pt x="7565074" y="1096903"/>
                  </a:lnTo>
                  <a:lnTo>
                    <a:pt x="7546109" y="1139022"/>
                  </a:lnTo>
                  <a:lnTo>
                    <a:pt x="7523509" y="1178987"/>
                  </a:lnTo>
                  <a:lnTo>
                    <a:pt x="7497487" y="1216586"/>
                  </a:lnTo>
                  <a:lnTo>
                    <a:pt x="7468252" y="1251609"/>
                  </a:lnTo>
                  <a:lnTo>
                    <a:pt x="7436018" y="1283843"/>
                  </a:lnTo>
                  <a:lnTo>
                    <a:pt x="7400995" y="1313077"/>
                  </a:lnTo>
                  <a:lnTo>
                    <a:pt x="7363394" y="1339100"/>
                  </a:lnTo>
                  <a:lnTo>
                    <a:pt x="7323428" y="1361700"/>
                  </a:lnTo>
                  <a:lnTo>
                    <a:pt x="7281308" y="1380665"/>
                  </a:lnTo>
                  <a:lnTo>
                    <a:pt x="7237245" y="1395784"/>
                  </a:lnTo>
                  <a:lnTo>
                    <a:pt x="7191451" y="1406845"/>
                  </a:lnTo>
                  <a:lnTo>
                    <a:pt x="7144137" y="1413637"/>
                  </a:lnTo>
                  <a:lnTo>
                    <a:pt x="7095515" y="1415948"/>
                  </a:lnTo>
                  <a:lnTo>
                    <a:pt x="504824" y="1415948"/>
                  </a:lnTo>
                  <a:lnTo>
                    <a:pt x="456207" y="1413637"/>
                  </a:lnTo>
                  <a:lnTo>
                    <a:pt x="408896" y="1406845"/>
                  </a:lnTo>
                  <a:lnTo>
                    <a:pt x="363105" y="1395784"/>
                  </a:lnTo>
                  <a:lnTo>
                    <a:pt x="319044" y="1380665"/>
                  </a:lnTo>
                  <a:lnTo>
                    <a:pt x="276925" y="1361700"/>
                  </a:lnTo>
                  <a:lnTo>
                    <a:pt x="236961" y="1339100"/>
                  </a:lnTo>
                  <a:lnTo>
                    <a:pt x="199361" y="1313077"/>
                  </a:lnTo>
                  <a:lnTo>
                    <a:pt x="164338" y="1283843"/>
                  </a:lnTo>
                  <a:lnTo>
                    <a:pt x="132104" y="1251609"/>
                  </a:lnTo>
                  <a:lnTo>
                    <a:pt x="102870" y="1216586"/>
                  </a:lnTo>
                  <a:lnTo>
                    <a:pt x="76847" y="1178987"/>
                  </a:lnTo>
                  <a:lnTo>
                    <a:pt x="54247" y="1139022"/>
                  </a:lnTo>
                  <a:lnTo>
                    <a:pt x="35282" y="1096903"/>
                  </a:lnTo>
                  <a:lnTo>
                    <a:pt x="20163" y="1052842"/>
                  </a:lnTo>
                  <a:lnTo>
                    <a:pt x="9102" y="1007051"/>
                  </a:lnTo>
                  <a:lnTo>
                    <a:pt x="2310" y="959741"/>
                  </a:lnTo>
                  <a:lnTo>
                    <a:pt x="0" y="911123"/>
                  </a:lnTo>
                  <a:lnTo>
                    <a:pt x="0" y="160318"/>
                  </a:lnTo>
                  <a:lnTo>
                    <a:pt x="2310" y="111700"/>
                  </a:lnTo>
                  <a:lnTo>
                    <a:pt x="9102" y="64390"/>
                  </a:lnTo>
                  <a:lnTo>
                    <a:pt x="20163" y="18598"/>
                  </a:lnTo>
                  <a:lnTo>
                    <a:pt x="26545" y="0"/>
                  </a:lnTo>
                  <a:lnTo>
                    <a:pt x="7573810" y="0"/>
                  </a:lnTo>
                  <a:lnTo>
                    <a:pt x="7580192" y="18598"/>
                  </a:lnTo>
                  <a:lnTo>
                    <a:pt x="7591253" y="64390"/>
                  </a:lnTo>
                  <a:lnTo>
                    <a:pt x="7598044" y="111700"/>
                  </a:lnTo>
                  <a:lnTo>
                    <a:pt x="7598837" y="128373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7399230" y="0"/>
            <a:ext cx="38100" cy="10287000"/>
          </a:xfrm>
          <a:custGeom>
            <a:avLst/>
            <a:gdLst/>
            <a:ahLst/>
            <a:cxnLst/>
            <a:rect l="l" t="t" r="r" b="b"/>
            <a:pathLst>
              <a:path w="38100" h="10287000">
                <a:moveTo>
                  <a:pt x="381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8100" y="0"/>
                </a:lnTo>
                <a:lnTo>
                  <a:pt x="38100" y="10287000"/>
                </a:lnTo>
                <a:close/>
              </a:path>
            </a:pathLst>
          </a:custGeom>
          <a:solidFill>
            <a:srgbClr val="58F94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13" name="object 13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8990380" y="5824986"/>
            <a:ext cx="8023225" cy="0"/>
          </a:xfrm>
          <a:custGeom>
            <a:avLst/>
            <a:gdLst/>
            <a:ahLst/>
            <a:cxnLst/>
            <a:rect l="l" t="t" r="r" b="b"/>
            <a:pathLst>
              <a:path w="8023225" h="0">
                <a:moveTo>
                  <a:pt x="802279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8990380" y="4794336"/>
            <a:ext cx="8023225" cy="0"/>
          </a:xfrm>
          <a:custGeom>
            <a:avLst/>
            <a:gdLst/>
            <a:ahLst/>
            <a:cxnLst/>
            <a:rect l="l" t="t" r="r" b="b"/>
            <a:pathLst>
              <a:path w="8023225" h="0">
                <a:moveTo>
                  <a:pt x="802279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9964978" y="1167719"/>
            <a:ext cx="6080760" cy="3343910"/>
            <a:chOff x="9964978" y="1167719"/>
            <a:chExt cx="6080760" cy="3343910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4978" y="1167719"/>
              <a:ext cx="6080576" cy="334356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75126" y="1661891"/>
              <a:ext cx="2849943" cy="278129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1125" y="2573432"/>
              <a:ext cx="1099358" cy="109934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2211872" y="2394188"/>
              <a:ext cx="1368425" cy="1456055"/>
            </a:xfrm>
            <a:custGeom>
              <a:avLst/>
              <a:gdLst/>
              <a:ahLst/>
              <a:cxnLst/>
              <a:rect l="l" t="t" r="r" b="b"/>
              <a:pathLst>
                <a:path w="1368425" h="1456054">
                  <a:moveTo>
                    <a:pt x="394472" y="81060"/>
                  </a:moveTo>
                  <a:lnTo>
                    <a:pt x="334956" y="115045"/>
                  </a:lnTo>
                  <a:lnTo>
                    <a:pt x="297991" y="140432"/>
                  </a:lnTo>
                  <a:lnTo>
                    <a:pt x="262716" y="167989"/>
                  </a:lnTo>
                  <a:lnTo>
                    <a:pt x="229227" y="197619"/>
                  </a:lnTo>
                  <a:lnTo>
                    <a:pt x="197620" y="229227"/>
                  </a:lnTo>
                  <a:lnTo>
                    <a:pt x="167989" y="262716"/>
                  </a:lnTo>
                  <a:lnTo>
                    <a:pt x="140433" y="297991"/>
                  </a:lnTo>
                  <a:lnTo>
                    <a:pt x="115045" y="334956"/>
                  </a:lnTo>
                  <a:lnTo>
                    <a:pt x="91923" y="373514"/>
                  </a:lnTo>
                  <a:lnTo>
                    <a:pt x="71161" y="413570"/>
                  </a:lnTo>
                  <a:lnTo>
                    <a:pt x="52857" y="455029"/>
                  </a:lnTo>
                  <a:lnTo>
                    <a:pt x="37106" y="497793"/>
                  </a:lnTo>
                  <a:lnTo>
                    <a:pt x="24003" y="541768"/>
                  </a:lnTo>
                  <a:lnTo>
                    <a:pt x="13646" y="586857"/>
                  </a:lnTo>
                  <a:lnTo>
                    <a:pt x="6128" y="632964"/>
                  </a:lnTo>
                  <a:lnTo>
                    <a:pt x="1548" y="679994"/>
                  </a:lnTo>
                  <a:lnTo>
                    <a:pt x="0" y="727850"/>
                  </a:lnTo>
                  <a:lnTo>
                    <a:pt x="1548" y="775706"/>
                  </a:lnTo>
                  <a:lnTo>
                    <a:pt x="6128" y="822736"/>
                  </a:lnTo>
                  <a:lnTo>
                    <a:pt x="13646" y="868843"/>
                  </a:lnTo>
                  <a:lnTo>
                    <a:pt x="24003" y="913932"/>
                  </a:lnTo>
                  <a:lnTo>
                    <a:pt x="37106" y="957906"/>
                  </a:lnTo>
                  <a:lnTo>
                    <a:pt x="52857" y="1000671"/>
                  </a:lnTo>
                  <a:lnTo>
                    <a:pt x="71161" y="1042129"/>
                  </a:lnTo>
                  <a:lnTo>
                    <a:pt x="91923" y="1082185"/>
                  </a:lnTo>
                  <a:lnTo>
                    <a:pt x="115045" y="1120744"/>
                  </a:lnTo>
                  <a:lnTo>
                    <a:pt x="140433" y="1157708"/>
                  </a:lnTo>
                  <a:lnTo>
                    <a:pt x="167989" y="1192983"/>
                  </a:lnTo>
                  <a:lnTo>
                    <a:pt x="197620" y="1226472"/>
                  </a:lnTo>
                  <a:lnTo>
                    <a:pt x="229227" y="1258080"/>
                  </a:lnTo>
                  <a:lnTo>
                    <a:pt x="262716" y="1287710"/>
                  </a:lnTo>
                  <a:lnTo>
                    <a:pt x="297991" y="1315267"/>
                  </a:lnTo>
                  <a:lnTo>
                    <a:pt x="334956" y="1340655"/>
                  </a:lnTo>
                  <a:lnTo>
                    <a:pt x="373514" y="1363777"/>
                  </a:lnTo>
                  <a:lnTo>
                    <a:pt x="413570" y="1384538"/>
                  </a:lnTo>
                  <a:lnTo>
                    <a:pt x="455029" y="1402843"/>
                  </a:lnTo>
                  <a:lnTo>
                    <a:pt x="497793" y="1418594"/>
                  </a:lnTo>
                  <a:lnTo>
                    <a:pt x="541768" y="1431697"/>
                  </a:lnTo>
                  <a:lnTo>
                    <a:pt x="586857" y="1442055"/>
                  </a:lnTo>
                  <a:lnTo>
                    <a:pt x="632964" y="1449572"/>
                  </a:lnTo>
                  <a:lnTo>
                    <a:pt x="679994" y="1454153"/>
                  </a:lnTo>
                  <a:lnTo>
                    <a:pt x="727850" y="1455701"/>
                  </a:lnTo>
                  <a:lnTo>
                    <a:pt x="775706" y="1454153"/>
                  </a:lnTo>
                  <a:lnTo>
                    <a:pt x="822736" y="1449572"/>
                  </a:lnTo>
                  <a:lnTo>
                    <a:pt x="868843" y="1442055"/>
                  </a:lnTo>
                  <a:lnTo>
                    <a:pt x="913932" y="1431697"/>
                  </a:lnTo>
                  <a:lnTo>
                    <a:pt x="957906" y="1418594"/>
                  </a:lnTo>
                  <a:lnTo>
                    <a:pt x="1000671" y="1402843"/>
                  </a:lnTo>
                  <a:lnTo>
                    <a:pt x="1042129" y="1384538"/>
                  </a:lnTo>
                  <a:lnTo>
                    <a:pt x="1082185" y="1363777"/>
                  </a:lnTo>
                  <a:lnTo>
                    <a:pt x="1120744" y="1340655"/>
                  </a:lnTo>
                  <a:lnTo>
                    <a:pt x="1157708" y="1315267"/>
                  </a:lnTo>
                  <a:lnTo>
                    <a:pt x="1192983" y="1287710"/>
                  </a:lnTo>
                  <a:lnTo>
                    <a:pt x="1226472" y="1258080"/>
                  </a:lnTo>
                  <a:lnTo>
                    <a:pt x="1258080" y="1226472"/>
                  </a:lnTo>
                  <a:lnTo>
                    <a:pt x="1287710" y="1192983"/>
                  </a:lnTo>
                  <a:lnTo>
                    <a:pt x="1315267" y="1157708"/>
                  </a:lnTo>
                  <a:lnTo>
                    <a:pt x="1340655" y="1120744"/>
                  </a:lnTo>
                  <a:lnTo>
                    <a:pt x="1363777" y="1082185"/>
                  </a:lnTo>
                  <a:lnTo>
                    <a:pt x="1368061" y="1073921"/>
                  </a:lnTo>
                </a:path>
                <a:path w="1368425" h="1456054">
                  <a:moveTo>
                    <a:pt x="1212937" y="185643"/>
                  </a:moveTo>
                  <a:lnTo>
                    <a:pt x="1157708" y="140432"/>
                  </a:lnTo>
                  <a:lnTo>
                    <a:pt x="1120744" y="115045"/>
                  </a:lnTo>
                  <a:lnTo>
                    <a:pt x="1082185" y="91923"/>
                  </a:lnTo>
                  <a:lnTo>
                    <a:pt x="1042129" y="71161"/>
                  </a:lnTo>
                  <a:lnTo>
                    <a:pt x="1000671" y="52857"/>
                  </a:lnTo>
                  <a:lnTo>
                    <a:pt x="957906" y="37106"/>
                  </a:lnTo>
                  <a:lnTo>
                    <a:pt x="913932" y="24003"/>
                  </a:lnTo>
                  <a:lnTo>
                    <a:pt x="868843" y="13645"/>
                  </a:lnTo>
                  <a:lnTo>
                    <a:pt x="822736" y="6128"/>
                  </a:lnTo>
                  <a:lnTo>
                    <a:pt x="775706" y="1548"/>
                  </a:lnTo>
                  <a:lnTo>
                    <a:pt x="727855" y="0"/>
                  </a:lnTo>
                </a:path>
              </a:pathLst>
            </a:custGeom>
            <a:ln w="38099">
              <a:solidFill>
                <a:srgbClr val="4AF7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979311" y="2161620"/>
              <a:ext cx="1910714" cy="1918335"/>
            </a:xfrm>
            <a:custGeom>
              <a:avLst/>
              <a:gdLst/>
              <a:ahLst/>
              <a:cxnLst/>
              <a:rect l="l" t="t" r="r" b="b"/>
              <a:pathLst>
                <a:path w="1910715" h="1918335">
                  <a:moveTo>
                    <a:pt x="960458" y="0"/>
                  </a:moveTo>
                  <a:lnTo>
                    <a:pt x="912522" y="1175"/>
                  </a:lnTo>
                  <a:lnTo>
                    <a:pt x="865194" y="4665"/>
                  </a:lnTo>
                  <a:lnTo>
                    <a:pt x="818529" y="10413"/>
                  </a:lnTo>
                  <a:lnTo>
                    <a:pt x="772583" y="18366"/>
                  </a:lnTo>
                  <a:lnTo>
                    <a:pt x="727410" y="28468"/>
                  </a:lnTo>
                  <a:lnTo>
                    <a:pt x="683065" y="40664"/>
                  </a:lnTo>
                  <a:lnTo>
                    <a:pt x="639604" y="54899"/>
                  </a:lnTo>
                  <a:lnTo>
                    <a:pt x="597082" y="71119"/>
                  </a:lnTo>
                  <a:lnTo>
                    <a:pt x="555553" y="89267"/>
                  </a:lnTo>
                  <a:lnTo>
                    <a:pt x="515073" y="109289"/>
                  </a:lnTo>
                  <a:lnTo>
                    <a:pt x="475696" y="131130"/>
                  </a:lnTo>
                  <a:lnTo>
                    <a:pt x="437478" y="154735"/>
                  </a:lnTo>
                  <a:lnTo>
                    <a:pt x="400474" y="180049"/>
                  </a:lnTo>
                  <a:lnTo>
                    <a:pt x="364738" y="207017"/>
                  </a:lnTo>
                  <a:lnTo>
                    <a:pt x="330327" y="235584"/>
                  </a:lnTo>
                  <a:lnTo>
                    <a:pt x="297293" y="265694"/>
                  </a:lnTo>
                  <a:lnTo>
                    <a:pt x="265694" y="297293"/>
                  </a:lnTo>
                  <a:lnTo>
                    <a:pt x="235584" y="330327"/>
                  </a:lnTo>
                  <a:lnTo>
                    <a:pt x="207017" y="364738"/>
                  </a:lnTo>
                  <a:lnTo>
                    <a:pt x="180049" y="400474"/>
                  </a:lnTo>
                  <a:lnTo>
                    <a:pt x="154735" y="437478"/>
                  </a:lnTo>
                  <a:lnTo>
                    <a:pt x="131130" y="475696"/>
                  </a:lnTo>
                  <a:lnTo>
                    <a:pt x="109289" y="515073"/>
                  </a:lnTo>
                  <a:lnTo>
                    <a:pt x="89267" y="555553"/>
                  </a:lnTo>
                  <a:lnTo>
                    <a:pt x="71119" y="597082"/>
                  </a:lnTo>
                  <a:lnTo>
                    <a:pt x="54899" y="639604"/>
                  </a:lnTo>
                  <a:lnTo>
                    <a:pt x="40664" y="683065"/>
                  </a:lnTo>
                  <a:lnTo>
                    <a:pt x="28468" y="727410"/>
                  </a:lnTo>
                  <a:lnTo>
                    <a:pt x="18366" y="772583"/>
                  </a:lnTo>
                  <a:lnTo>
                    <a:pt x="10413" y="818529"/>
                  </a:lnTo>
                  <a:lnTo>
                    <a:pt x="4665" y="865194"/>
                  </a:lnTo>
                  <a:lnTo>
                    <a:pt x="1175" y="912522"/>
                  </a:lnTo>
                  <a:lnTo>
                    <a:pt x="0" y="960458"/>
                  </a:lnTo>
                </a:path>
                <a:path w="1910715" h="1918335">
                  <a:moveTo>
                    <a:pt x="33512" y="1211845"/>
                  </a:moveTo>
                  <a:lnTo>
                    <a:pt x="54899" y="1281311"/>
                  </a:lnTo>
                  <a:lnTo>
                    <a:pt x="71119" y="1323833"/>
                  </a:lnTo>
                  <a:lnTo>
                    <a:pt x="89267" y="1365362"/>
                  </a:lnTo>
                  <a:lnTo>
                    <a:pt x="109289" y="1405842"/>
                  </a:lnTo>
                  <a:lnTo>
                    <a:pt x="131130" y="1445218"/>
                  </a:lnTo>
                  <a:lnTo>
                    <a:pt x="154735" y="1483436"/>
                  </a:lnTo>
                  <a:lnTo>
                    <a:pt x="180049" y="1520440"/>
                  </a:lnTo>
                  <a:lnTo>
                    <a:pt x="207017" y="1556175"/>
                  </a:lnTo>
                  <a:lnTo>
                    <a:pt x="235584" y="1590587"/>
                  </a:lnTo>
                  <a:lnTo>
                    <a:pt x="265694" y="1623620"/>
                  </a:lnTo>
                  <a:lnTo>
                    <a:pt x="297293" y="1655219"/>
                  </a:lnTo>
                  <a:lnTo>
                    <a:pt x="330327" y="1685329"/>
                  </a:lnTo>
                  <a:lnTo>
                    <a:pt x="364738" y="1713895"/>
                  </a:lnTo>
                  <a:lnTo>
                    <a:pt x="400474" y="1740863"/>
                  </a:lnTo>
                  <a:lnTo>
                    <a:pt x="437478" y="1766177"/>
                  </a:lnTo>
                  <a:lnTo>
                    <a:pt x="475696" y="1789782"/>
                  </a:lnTo>
                  <a:lnTo>
                    <a:pt x="515073" y="1811623"/>
                  </a:lnTo>
                  <a:lnTo>
                    <a:pt x="555553" y="1831645"/>
                  </a:lnTo>
                  <a:lnTo>
                    <a:pt x="597082" y="1849793"/>
                  </a:lnTo>
                  <a:lnTo>
                    <a:pt x="639604" y="1866012"/>
                  </a:lnTo>
                  <a:lnTo>
                    <a:pt x="683065" y="1880247"/>
                  </a:lnTo>
                  <a:lnTo>
                    <a:pt x="727410" y="1892443"/>
                  </a:lnTo>
                  <a:lnTo>
                    <a:pt x="772583" y="1902545"/>
                  </a:lnTo>
                  <a:lnTo>
                    <a:pt x="818529" y="1910498"/>
                  </a:lnTo>
                  <a:lnTo>
                    <a:pt x="865194" y="1916246"/>
                  </a:lnTo>
                  <a:lnTo>
                    <a:pt x="891573" y="1918191"/>
                  </a:lnTo>
                </a:path>
                <a:path w="1910715" h="1918335">
                  <a:moveTo>
                    <a:pt x="1029345" y="1918191"/>
                  </a:moveTo>
                  <a:lnTo>
                    <a:pt x="1102388" y="1910498"/>
                  </a:lnTo>
                  <a:lnTo>
                    <a:pt x="1148334" y="1902545"/>
                  </a:lnTo>
                  <a:lnTo>
                    <a:pt x="1193507" y="1892443"/>
                  </a:lnTo>
                  <a:lnTo>
                    <a:pt x="1237851" y="1880247"/>
                  </a:lnTo>
                  <a:lnTo>
                    <a:pt x="1281311" y="1866012"/>
                  </a:lnTo>
                  <a:lnTo>
                    <a:pt x="1323833" y="1849793"/>
                  </a:lnTo>
                  <a:lnTo>
                    <a:pt x="1365362" y="1831645"/>
                  </a:lnTo>
                  <a:lnTo>
                    <a:pt x="1405842" y="1811623"/>
                  </a:lnTo>
                  <a:lnTo>
                    <a:pt x="1445218" y="1789782"/>
                  </a:lnTo>
                  <a:lnTo>
                    <a:pt x="1483436" y="1766177"/>
                  </a:lnTo>
                  <a:lnTo>
                    <a:pt x="1520440" y="1740863"/>
                  </a:lnTo>
                  <a:lnTo>
                    <a:pt x="1556175" y="1713895"/>
                  </a:lnTo>
                  <a:lnTo>
                    <a:pt x="1590587" y="1685329"/>
                  </a:lnTo>
                  <a:lnTo>
                    <a:pt x="1623620" y="1655219"/>
                  </a:lnTo>
                  <a:lnTo>
                    <a:pt x="1655219" y="1623620"/>
                  </a:lnTo>
                  <a:lnTo>
                    <a:pt x="1685329" y="1590587"/>
                  </a:lnTo>
                  <a:lnTo>
                    <a:pt x="1713895" y="1556175"/>
                  </a:lnTo>
                  <a:lnTo>
                    <a:pt x="1740863" y="1520440"/>
                  </a:lnTo>
                  <a:lnTo>
                    <a:pt x="1766177" y="1483436"/>
                  </a:lnTo>
                  <a:lnTo>
                    <a:pt x="1789782" y="1445218"/>
                  </a:lnTo>
                  <a:lnTo>
                    <a:pt x="1811623" y="1405842"/>
                  </a:lnTo>
                  <a:lnTo>
                    <a:pt x="1831645" y="1365362"/>
                  </a:lnTo>
                  <a:lnTo>
                    <a:pt x="1839786" y="1346732"/>
                  </a:lnTo>
                </a:path>
                <a:path w="1910715" h="1918335">
                  <a:moveTo>
                    <a:pt x="1910496" y="818523"/>
                  </a:moveTo>
                  <a:lnTo>
                    <a:pt x="1904744" y="785289"/>
                  </a:lnTo>
                </a:path>
                <a:path w="1910715" h="1918335">
                  <a:moveTo>
                    <a:pt x="1902544" y="772581"/>
                  </a:moveTo>
                  <a:lnTo>
                    <a:pt x="1892443" y="727410"/>
                  </a:lnTo>
                  <a:lnTo>
                    <a:pt x="1880247" y="683065"/>
                  </a:lnTo>
                  <a:lnTo>
                    <a:pt x="1866012" y="639604"/>
                  </a:lnTo>
                  <a:lnTo>
                    <a:pt x="1849793" y="597082"/>
                  </a:lnTo>
                  <a:lnTo>
                    <a:pt x="1831645" y="555553"/>
                  </a:lnTo>
                  <a:lnTo>
                    <a:pt x="1817782" y="527527"/>
                  </a:lnTo>
                </a:path>
                <a:path w="1910715" h="1918335">
                  <a:moveTo>
                    <a:pt x="1811621" y="515071"/>
                  </a:moveTo>
                  <a:lnTo>
                    <a:pt x="1805758" y="504500"/>
                  </a:lnTo>
                </a:path>
              </a:pathLst>
            </a:custGeom>
            <a:ln w="38099">
              <a:solidFill>
                <a:srgbClr val="4AF7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632631" y="1823386"/>
              <a:ext cx="2614295" cy="2239010"/>
            </a:xfrm>
            <a:custGeom>
              <a:avLst/>
              <a:gdLst/>
              <a:ahLst/>
              <a:cxnLst/>
              <a:rect l="l" t="t" r="r" b="b"/>
              <a:pathLst>
                <a:path w="2614294" h="2239010">
                  <a:moveTo>
                    <a:pt x="1307079" y="0"/>
                  </a:moveTo>
                  <a:lnTo>
                    <a:pt x="1259165" y="862"/>
                  </a:lnTo>
                  <a:lnTo>
                    <a:pt x="1211681" y="3428"/>
                  </a:lnTo>
                  <a:lnTo>
                    <a:pt x="1164662" y="7669"/>
                  </a:lnTo>
                  <a:lnTo>
                    <a:pt x="1118136" y="13556"/>
                  </a:lnTo>
                  <a:lnTo>
                    <a:pt x="1072133" y="21058"/>
                  </a:lnTo>
                  <a:lnTo>
                    <a:pt x="1026683" y="30147"/>
                  </a:lnTo>
                  <a:lnTo>
                    <a:pt x="981815" y="40793"/>
                  </a:lnTo>
                  <a:lnTo>
                    <a:pt x="937559" y="52965"/>
                  </a:lnTo>
                  <a:lnTo>
                    <a:pt x="916338" y="59617"/>
                  </a:lnTo>
                </a:path>
                <a:path w="2614294" h="2239010">
                  <a:moveTo>
                    <a:pt x="861" y="1259171"/>
                  </a:moveTo>
                  <a:lnTo>
                    <a:pt x="0" y="1307083"/>
                  </a:lnTo>
                  <a:lnTo>
                    <a:pt x="862" y="1355001"/>
                  </a:lnTo>
                  <a:lnTo>
                    <a:pt x="3428" y="1402485"/>
                  </a:lnTo>
                  <a:lnTo>
                    <a:pt x="7669" y="1449504"/>
                  </a:lnTo>
                  <a:lnTo>
                    <a:pt x="13556" y="1496031"/>
                  </a:lnTo>
                  <a:lnTo>
                    <a:pt x="21058" y="1542034"/>
                  </a:lnTo>
                  <a:lnTo>
                    <a:pt x="30147" y="1587484"/>
                  </a:lnTo>
                  <a:lnTo>
                    <a:pt x="40793" y="1632352"/>
                  </a:lnTo>
                  <a:lnTo>
                    <a:pt x="52965" y="1676609"/>
                  </a:lnTo>
                  <a:lnTo>
                    <a:pt x="66636" y="1720224"/>
                  </a:lnTo>
                  <a:lnTo>
                    <a:pt x="81774" y="1763168"/>
                  </a:lnTo>
                  <a:lnTo>
                    <a:pt x="98351" y="1805413"/>
                  </a:lnTo>
                  <a:lnTo>
                    <a:pt x="116337" y="1846927"/>
                  </a:lnTo>
                  <a:lnTo>
                    <a:pt x="135703" y="1887682"/>
                  </a:lnTo>
                  <a:lnTo>
                    <a:pt x="156419" y="1927648"/>
                  </a:lnTo>
                  <a:lnTo>
                    <a:pt x="178455" y="1966796"/>
                  </a:lnTo>
                  <a:lnTo>
                    <a:pt x="201782" y="2005095"/>
                  </a:lnTo>
                  <a:lnTo>
                    <a:pt x="226371" y="2042518"/>
                  </a:lnTo>
                  <a:lnTo>
                    <a:pt x="252191" y="2079033"/>
                  </a:lnTo>
                  <a:lnTo>
                    <a:pt x="272467" y="2105728"/>
                  </a:lnTo>
                </a:path>
                <a:path w="2614294" h="2239010">
                  <a:moveTo>
                    <a:pt x="279216" y="2114614"/>
                  </a:moveTo>
                  <a:lnTo>
                    <a:pt x="281897" y="2117905"/>
                  </a:lnTo>
                </a:path>
                <a:path w="2614294" h="2239010">
                  <a:moveTo>
                    <a:pt x="2223568" y="2238834"/>
                  </a:moveTo>
                  <a:lnTo>
                    <a:pt x="2277423" y="2182841"/>
                  </a:lnTo>
                  <a:lnTo>
                    <a:pt x="2306762" y="2149224"/>
                  </a:lnTo>
                  <a:lnTo>
                    <a:pt x="2334957" y="2114611"/>
                  </a:lnTo>
                  <a:lnTo>
                    <a:pt x="2361980" y="2079033"/>
                  </a:lnTo>
                  <a:lnTo>
                    <a:pt x="2387801" y="2042518"/>
                  </a:lnTo>
                  <a:lnTo>
                    <a:pt x="2412390" y="2005095"/>
                  </a:lnTo>
                  <a:lnTo>
                    <a:pt x="2435717" y="1966796"/>
                  </a:lnTo>
                  <a:lnTo>
                    <a:pt x="2457754" y="1927648"/>
                  </a:lnTo>
                  <a:lnTo>
                    <a:pt x="2478469" y="1887682"/>
                  </a:lnTo>
                  <a:lnTo>
                    <a:pt x="2497835" y="1846927"/>
                  </a:lnTo>
                  <a:lnTo>
                    <a:pt x="2515822" y="1805413"/>
                  </a:lnTo>
                  <a:lnTo>
                    <a:pt x="2532399" y="1763168"/>
                  </a:lnTo>
                  <a:lnTo>
                    <a:pt x="2547537" y="1720224"/>
                  </a:lnTo>
                  <a:lnTo>
                    <a:pt x="2561208" y="1676609"/>
                  </a:lnTo>
                  <a:lnTo>
                    <a:pt x="2573381" y="1632352"/>
                  </a:lnTo>
                  <a:lnTo>
                    <a:pt x="2584026" y="1587484"/>
                  </a:lnTo>
                  <a:lnTo>
                    <a:pt x="2593115" y="1542034"/>
                  </a:lnTo>
                  <a:lnTo>
                    <a:pt x="2600617" y="1496031"/>
                  </a:lnTo>
                  <a:lnTo>
                    <a:pt x="2606504" y="1449504"/>
                  </a:lnTo>
                  <a:lnTo>
                    <a:pt x="2610745" y="1402485"/>
                  </a:lnTo>
                  <a:lnTo>
                    <a:pt x="2613312" y="1355001"/>
                  </a:lnTo>
                  <a:lnTo>
                    <a:pt x="2614174" y="1307083"/>
                  </a:lnTo>
                  <a:lnTo>
                    <a:pt x="2613312" y="1259165"/>
                  </a:lnTo>
                  <a:lnTo>
                    <a:pt x="2610745" y="1211681"/>
                  </a:lnTo>
                  <a:lnTo>
                    <a:pt x="2606504" y="1164662"/>
                  </a:lnTo>
                  <a:lnTo>
                    <a:pt x="2600617" y="1118136"/>
                  </a:lnTo>
                  <a:lnTo>
                    <a:pt x="2593115" y="1072133"/>
                  </a:lnTo>
                  <a:lnTo>
                    <a:pt x="2584026" y="1026683"/>
                  </a:lnTo>
                  <a:lnTo>
                    <a:pt x="2573381" y="981815"/>
                  </a:lnTo>
                  <a:lnTo>
                    <a:pt x="2561208" y="937559"/>
                  </a:lnTo>
                  <a:lnTo>
                    <a:pt x="2547537" y="893944"/>
                  </a:lnTo>
                  <a:lnTo>
                    <a:pt x="2532399" y="851000"/>
                  </a:lnTo>
                  <a:lnTo>
                    <a:pt x="2515822" y="808756"/>
                  </a:lnTo>
                  <a:lnTo>
                    <a:pt x="2497835" y="767242"/>
                  </a:lnTo>
                  <a:lnTo>
                    <a:pt x="2478469" y="726487"/>
                  </a:lnTo>
                  <a:lnTo>
                    <a:pt x="2457754" y="686521"/>
                  </a:lnTo>
                  <a:lnTo>
                    <a:pt x="2435717" y="647374"/>
                  </a:lnTo>
                  <a:lnTo>
                    <a:pt x="2412390" y="609074"/>
                  </a:lnTo>
                  <a:lnTo>
                    <a:pt x="2387801" y="571652"/>
                  </a:lnTo>
                  <a:lnTo>
                    <a:pt x="2361980" y="535137"/>
                  </a:lnTo>
                  <a:lnTo>
                    <a:pt x="2334957" y="499559"/>
                  </a:lnTo>
                  <a:lnTo>
                    <a:pt x="2306762" y="464946"/>
                  </a:lnTo>
                  <a:lnTo>
                    <a:pt x="2277423" y="431330"/>
                  </a:lnTo>
                  <a:lnTo>
                    <a:pt x="2246970" y="398738"/>
                  </a:lnTo>
                  <a:lnTo>
                    <a:pt x="2215433" y="367201"/>
                  </a:lnTo>
                  <a:lnTo>
                    <a:pt x="2182841" y="336749"/>
                  </a:lnTo>
                  <a:lnTo>
                    <a:pt x="2149224" y="307410"/>
                  </a:lnTo>
                  <a:lnTo>
                    <a:pt x="2114611" y="279214"/>
                  </a:lnTo>
                  <a:lnTo>
                    <a:pt x="2079033" y="252191"/>
                  </a:lnTo>
                  <a:lnTo>
                    <a:pt x="2042518" y="226371"/>
                  </a:lnTo>
                  <a:lnTo>
                    <a:pt x="2005095" y="201782"/>
                  </a:lnTo>
                  <a:lnTo>
                    <a:pt x="1966796" y="178455"/>
                  </a:lnTo>
                  <a:lnTo>
                    <a:pt x="1927648" y="156419"/>
                  </a:lnTo>
                  <a:lnTo>
                    <a:pt x="1887682" y="135703"/>
                  </a:lnTo>
                  <a:lnTo>
                    <a:pt x="1846927" y="116337"/>
                  </a:lnTo>
                  <a:lnTo>
                    <a:pt x="1805413" y="98351"/>
                  </a:lnTo>
                  <a:lnTo>
                    <a:pt x="1763168" y="81774"/>
                  </a:lnTo>
                  <a:lnTo>
                    <a:pt x="1720224" y="66636"/>
                  </a:lnTo>
                  <a:lnTo>
                    <a:pt x="1676609" y="52965"/>
                  </a:lnTo>
                  <a:lnTo>
                    <a:pt x="1632352" y="40793"/>
                  </a:lnTo>
                  <a:lnTo>
                    <a:pt x="1587484" y="30147"/>
                  </a:lnTo>
                  <a:lnTo>
                    <a:pt x="1542034" y="21058"/>
                  </a:lnTo>
                  <a:lnTo>
                    <a:pt x="1496031" y="13556"/>
                  </a:lnTo>
                  <a:lnTo>
                    <a:pt x="1449504" y="7669"/>
                  </a:lnTo>
                  <a:lnTo>
                    <a:pt x="1402485" y="3428"/>
                  </a:lnTo>
                  <a:lnTo>
                    <a:pt x="1355001" y="862"/>
                  </a:lnTo>
                  <a:lnTo>
                    <a:pt x="1307083" y="0"/>
                  </a:lnTo>
                </a:path>
              </a:pathLst>
            </a:custGeom>
            <a:ln w="38099">
              <a:solidFill>
                <a:srgbClr val="4AF74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72535" y="133805"/>
            <a:ext cx="6771640" cy="1001394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dirty="0" sz="3500" spc="204"/>
              <a:t>В</a:t>
            </a:r>
            <a:r>
              <a:rPr dirty="0" sz="3500" spc="-300"/>
              <a:t> </a:t>
            </a:r>
            <a:r>
              <a:rPr dirty="0" sz="3500" spc="275"/>
              <a:t>МИССИЮ</a:t>
            </a:r>
            <a:r>
              <a:rPr dirty="0" sz="3500" spc="-300"/>
              <a:t> </a:t>
            </a:r>
            <a:r>
              <a:rPr dirty="0" sz="3500" spc="170"/>
              <a:t>«ЗАСТУПНИКА»</a:t>
            </a:r>
            <a:endParaRPr sz="3500"/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200"/>
              <a:t>уже</a:t>
            </a:r>
            <a:r>
              <a:rPr dirty="0" sz="2200" spc="-80"/>
              <a:t> </a:t>
            </a:r>
            <a:r>
              <a:rPr dirty="0" sz="2200"/>
              <a:t>поверили</a:t>
            </a:r>
            <a:r>
              <a:rPr dirty="0" sz="2200" spc="-75"/>
              <a:t> </a:t>
            </a:r>
            <a:r>
              <a:rPr dirty="0" sz="2200"/>
              <a:t>и</a:t>
            </a:r>
            <a:r>
              <a:rPr dirty="0" sz="2200" spc="-75"/>
              <a:t> </a:t>
            </a:r>
            <a:r>
              <a:rPr dirty="0" sz="2200"/>
              <a:t>участвуют</a:t>
            </a:r>
            <a:r>
              <a:rPr dirty="0" sz="2200" spc="-75"/>
              <a:t> </a:t>
            </a:r>
            <a:r>
              <a:rPr dirty="0" sz="2200"/>
              <a:t>в</a:t>
            </a:r>
            <a:r>
              <a:rPr dirty="0" sz="2200" spc="-75"/>
              <a:t> </a:t>
            </a:r>
            <a:r>
              <a:rPr dirty="0" sz="2200"/>
              <a:t>реализации</a:t>
            </a:r>
            <a:r>
              <a:rPr dirty="0" sz="2200" spc="-75"/>
              <a:t> </a:t>
            </a:r>
            <a:r>
              <a:rPr dirty="0" sz="2200" spc="-10"/>
              <a:t>проекта</a:t>
            </a:r>
            <a:endParaRPr sz="2200"/>
          </a:p>
        </p:txBody>
      </p:sp>
      <p:pic>
        <p:nvPicPr>
          <p:cNvPr id="25" name="object 2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48" y="5732602"/>
            <a:ext cx="76200" cy="76200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9162" y="4446528"/>
            <a:ext cx="76200" cy="76200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48" y="1727953"/>
            <a:ext cx="76200" cy="76200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1015863" y="1591428"/>
            <a:ext cx="3003550" cy="56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2</a:t>
            </a:r>
            <a:r>
              <a:rPr dirty="0" sz="1800" spc="-13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135" b="1">
                <a:solidFill>
                  <a:srgbClr val="4AF744"/>
                </a:solidFill>
                <a:latin typeface="Trebuchet MS"/>
                <a:cs typeface="Trebuchet MS"/>
              </a:rPr>
              <a:t>311</a:t>
            </a:r>
            <a:r>
              <a:rPr dirty="0" sz="1800" spc="-12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директоров</a:t>
            </a:r>
            <a:r>
              <a:rPr dirty="0" sz="18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rebuchet MS"/>
                <a:cs typeface="Trebuchet MS"/>
              </a:rPr>
              <a:t>школ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</a:pP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они</a:t>
            </a:r>
            <a:r>
              <a:rPr dirty="0" sz="18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rebuchet MS"/>
                <a:cs typeface="Trebuchet MS"/>
              </a:rPr>
              <a:t>включились</a:t>
            </a:r>
            <a:r>
              <a:rPr dirty="0" sz="18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8492" y="1727953"/>
            <a:ext cx="76200" cy="7620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4833407" y="1591428"/>
            <a:ext cx="2822575" cy="136652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45085">
              <a:lnSpc>
                <a:spcPts val="2100"/>
              </a:lnSpc>
              <a:spcBef>
                <a:spcPts val="220"/>
              </a:spcBef>
            </a:pP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Более</a:t>
            </a:r>
            <a:r>
              <a:rPr dirty="0" sz="1800" spc="-13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90" b="1">
                <a:solidFill>
                  <a:srgbClr val="4AF744"/>
                </a:solidFill>
                <a:latin typeface="Trebuchet MS"/>
                <a:cs typeface="Trebuchet MS"/>
              </a:rPr>
              <a:t>15</a:t>
            </a:r>
            <a:r>
              <a:rPr dirty="0" sz="1800" spc="-13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AF744"/>
                </a:solidFill>
                <a:latin typeface="Trebuchet MS"/>
                <a:cs typeface="Trebuchet MS"/>
              </a:rPr>
              <a:t>000</a:t>
            </a:r>
            <a:r>
              <a:rPr dirty="0" sz="1800" spc="-13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педагогов </a:t>
            </a: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воспитателей</a:t>
            </a:r>
            <a:r>
              <a:rPr dirty="0" sz="18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14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8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именно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они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основные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соратники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100"/>
              </a:lnSpc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«Заступника»,</a:t>
            </a:r>
            <a:r>
              <a:rPr dirty="0" sz="1800" spc="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которые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продвигают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его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школах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48" y="2527971"/>
            <a:ext cx="76200" cy="76200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48" y="3220562"/>
            <a:ext cx="76200" cy="76200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8492" y="3312855"/>
            <a:ext cx="76200" cy="7620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4833407" y="3176330"/>
            <a:ext cx="3322320" cy="833119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Фонд</a:t>
            </a:r>
            <a:r>
              <a:rPr dirty="0" sz="1800" spc="-11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развития</a:t>
            </a:r>
            <a:r>
              <a:rPr dirty="0" sz="1800" spc="32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AF744"/>
                </a:solidFill>
                <a:latin typeface="Trebuchet MS"/>
                <a:cs typeface="Trebuchet MS"/>
              </a:rPr>
              <a:t>интернет- </a:t>
            </a: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инициатив</a:t>
            </a:r>
            <a:r>
              <a:rPr dirty="0" sz="1800" spc="-14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Министерстве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цифрового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FFFFFF"/>
                </a:solidFill>
                <a:latin typeface="Trebuchet MS"/>
                <a:cs typeface="Trebuchet MS"/>
              </a:rPr>
              <a:t>РФ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48" y="4506666"/>
            <a:ext cx="76200" cy="76200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1015863" y="2391446"/>
            <a:ext cx="3185160" cy="403796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978535">
              <a:lnSpc>
                <a:spcPts val="2100"/>
              </a:lnSpc>
              <a:spcBef>
                <a:spcPts val="220"/>
              </a:spcBef>
            </a:pPr>
            <a:r>
              <a:rPr dirty="0" sz="1800" spc="-210" b="1">
                <a:solidFill>
                  <a:srgbClr val="4AF744"/>
                </a:solidFill>
                <a:latin typeface="Trebuchet MS"/>
                <a:cs typeface="Trebuchet MS"/>
              </a:rPr>
              <a:t>1</a:t>
            </a:r>
            <a:r>
              <a:rPr dirty="0" sz="1800" spc="-14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AF744"/>
                </a:solidFill>
                <a:latin typeface="Trebuchet MS"/>
                <a:cs typeface="Trebuchet MS"/>
              </a:rPr>
              <a:t>396</a:t>
            </a:r>
            <a:r>
              <a:rPr dirty="0" sz="1800" spc="-13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родительских комитетов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  <a:spcBef>
                <a:spcPts val="1130"/>
              </a:spcBef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Инновационный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центр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10" b="1">
                <a:solidFill>
                  <a:srgbClr val="4AF744"/>
                </a:solidFill>
                <a:latin typeface="Trebuchet MS"/>
                <a:cs typeface="Trebuchet MS"/>
              </a:rPr>
              <a:t>«Сколково»</a:t>
            </a:r>
            <a:r>
              <a:rPr dirty="0" sz="1800" spc="1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114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8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endParaRPr sz="1800">
              <a:latin typeface="Trebuchet MS"/>
              <a:cs typeface="Trebuchet MS"/>
            </a:endParaRPr>
          </a:p>
          <a:p>
            <a:pPr marL="12700" marR="372745">
              <a:lnSpc>
                <a:spcPts val="2100"/>
              </a:lnSpc>
              <a:spcBef>
                <a:spcPts val="90"/>
              </a:spcBef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dirty="0" sz="1800" spc="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rebuchet MS"/>
                <a:cs typeface="Trebuchet MS"/>
              </a:rPr>
              <a:t>году </a:t>
            </a: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стал</a:t>
            </a:r>
            <a:r>
              <a:rPr dirty="0" sz="1800" spc="-10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AF744"/>
                </a:solidFill>
                <a:latin typeface="Trebuchet MS"/>
                <a:cs typeface="Trebuchet MS"/>
              </a:rPr>
              <a:t>резидентом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100"/>
              </a:lnSpc>
              <a:spcBef>
                <a:spcPts val="1730"/>
              </a:spcBef>
            </a:pPr>
            <a:r>
              <a:rPr dirty="0" sz="1800" b="1">
                <a:solidFill>
                  <a:srgbClr val="4AF744"/>
                </a:solidFill>
                <a:latin typeface="Trebuchet MS"/>
                <a:cs typeface="Trebuchet MS"/>
              </a:rPr>
              <a:t>Министерство</a:t>
            </a:r>
            <a:r>
              <a:rPr dirty="0" sz="1800" spc="105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AF744"/>
                </a:solidFill>
                <a:latin typeface="Trebuchet MS"/>
                <a:cs typeface="Trebuchet MS"/>
              </a:rPr>
              <a:t>просвещения </a:t>
            </a:r>
            <a:r>
              <a:rPr dirty="0" sz="1800" spc="70" b="1">
                <a:solidFill>
                  <a:srgbClr val="4AF744"/>
                </a:solidFill>
                <a:latin typeface="Trebuchet MS"/>
                <a:cs typeface="Trebuchet MS"/>
              </a:rPr>
              <a:t>РФ</a:t>
            </a:r>
            <a:r>
              <a:rPr dirty="0" sz="1800" spc="-140" b="1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рекомендует</a:t>
            </a:r>
            <a:r>
              <a:rPr dirty="0" sz="18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endParaRPr sz="1800">
              <a:latin typeface="Trebuchet MS"/>
              <a:cs typeface="Trebuchet MS"/>
            </a:endParaRPr>
          </a:p>
          <a:p>
            <a:pPr marL="12700" marR="250190">
              <a:lnSpc>
                <a:spcPts val="2100"/>
              </a:lnSpc>
            </a:pP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продвижению</a:t>
            </a:r>
            <a:r>
              <a:rPr dirty="0" sz="18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учебных </a:t>
            </a:r>
            <a:r>
              <a:rPr dirty="0" sz="1800" spc="-20" b="1">
                <a:solidFill>
                  <a:srgbClr val="FFFFFF"/>
                </a:solidFill>
                <a:latin typeface="Trebuchet MS"/>
                <a:cs typeface="Trebuchet MS"/>
              </a:rPr>
              <a:t>заведениях</a:t>
            </a:r>
            <a:r>
              <a:rPr dirty="0" sz="18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FFFFFF"/>
                </a:solidFill>
                <a:latin typeface="Trebuchet MS"/>
                <a:cs typeface="Trebuchet MS"/>
              </a:rPr>
              <a:t>РФ</a:t>
            </a:r>
            <a:endParaRPr sz="1800">
              <a:latin typeface="Trebuchet MS"/>
              <a:cs typeface="Trebuchet MS"/>
            </a:endParaRPr>
          </a:p>
          <a:p>
            <a:pPr marL="12700" marR="1146810">
              <a:lnSpc>
                <a:spcPts val="2100"/>
              </a:lnSpc>
              <a:spcBef>
                <a:spcPts val="1250"/>
              </a:spcBef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Руководители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4AF744"/>
                </a:solidFill>
                <a:latin typeface="Trebuchet MS"/>
                <a:cs typeface="Trebuchet MS"/>
              </a:rPr>
              <a:t>816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муниципальных образований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9162" y="6236741"/>
            <a:ext cx="76200" cy="7620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4834078" y="4310003"/>
            <a:ext cx="3440429" cy="28905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58800">
              <a:lnSpc>
                <a:spcPts val="2100"/>
              </a:lnSpc>
              <a:spcBef>
                <a:spcPts val="219"/>
              </a:spcBef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Специалисты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экстренных </a:t>
            </a:r>
            <a:r>
              <a:rPr dirty="0" sz="1800" spc="-20" b="1">
                <a:solidFill>
                  <a:srgbClr val="FFFFFF"/>
                </a:solidFill>
                <a:latin typeface="Trebuchet MS"/>
                <a:cs typeface="Trebuchet MS"/>
              </a:rPr>
              <a:t>служб,</a:t>
            </a:r>
            <a:r>
              <a:rPr dirty="0" sz="18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эксперты</a:t>
            </a:r>
            <a:endParaRPr sz="1800">
              <a:latin typeface="Trebuchet MS"/>
              <a:cs typeface="Trebuchet MS"/>
            </a:endParaRPr>
          </a:p>
          <a:p>
            <a:pPr marL="12700" marR="295910">
              <a:lnSpc>
                <a:spcPts val="2100"/>
              </a:lnSpc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dirty="0" sz="18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безопасности,</a:t>
            </a:r>
            <a:r>
              <a:rPr dirty="0" sz="18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участники специализированных</a:t>
            </a:r>
            <a:endParaRPr sz="1800">
              <a:latin typeface="Trebuchet MS"/>
              <a:cs typeface="Trebuchet MS"/>
            </a:endParaRPr>
          </a:p>
          <a:p>
            <a:pPr marL="12700" marR="396875">
              <a:lnSpc>
                <a:spcPts val="2100"/>
              </a:lnSpc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волонтерских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организаций </a:t>
            </a: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rebuchet MS"/>
                <a:cs typeface="Trebuchet MS"/>
              </a:rPr>
              <a:t>поисковых</a:t>
            </a:r>
            <a:r>
              <a:rPr dirty="0" sz="18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отрядов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100"/>
              </a:lnSpc>
              <a:spcBef>
                <a:spcPts val="1495"/>
              </a:spcBef>
            </a:pP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Сообщество</a:t>
            </a:r>
            <a:r>
              <a:rPr dirty="0" sz="1800" spc="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экспертов</a:t>
            </a:r>
            <a:r>
              <a:rPr dirty="0" sz="1800" spc="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отрасли</a:t>
            </a:r>
            <a:r>
              <a:rPr dirty="0" sz="18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части</a:t>
            </a:r>
            <a:r>
              <a:rPr dirty="0" sz="18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используемых </a:t>
            </a: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технических</a:t>
            </a:r>
            <a:r>
              <a:rPr dirty="0" sz="18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решений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39"/>
              </a:lnSpc>
            </a:pP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совместных</a:t>
            </a:r>
            <a:r>
              <a:rPr dirty="0" sz="18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разработок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5152073" y="311292"/>
            <a:ext cx="1873885" cy="73469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r" marL="12700" marR="5080" indent="721360">
              <a:lnSpc>
                <a:spcPts val="1830"/>
              </a:lnSpc>
              <a:spcBef>
                <a:spcPts val="235"/>
              </a:spcBef>
            </a:pPr>
            <a:r>
              <a:rPr dirty="0" sz="1600" spc="35" b="1" i="1">
                <a:solidFill>
                  <a:srgbClr val="48585D"/>
                </a:solidFill>
                <a:latin typeface="Trebuchet MS"/>
                <a:cs typeface="Trebuchet MS"/>
              </a:rPr>
              <a:t>География </a:t>
            </a:r>
            <a:r>
              <a:rPr dirty="0" sz="1600" spc="-10" b="1" i="1">
                <a:solidFill>
                  <a:srgbClr val="48585D"/>
                </a:solidFill>
                <a:latin typeface="Trebuchet MS"/>
                <a:cs typeface="Trebuchet MS"/>
              </a:rPr>
              <a:t>распространения</a:t>
            </a:r>
            <a:endParaRPr sz="1600">
              <a:latin typeface="Trebuchet MS"/>
              <a:cs typeface="Trebuchet MS"/>
            </a:endParaRPr>
          </a:p>
          <a:p>
            <a:pPr algn="r" marR="5080">
              <a:lnSpc>
                <a:spcPts val="1789"/>
              </a:lnSpc>
            </a:pPr>
            <a:r>
              <a:rPr dirty="0" sz="1600" spc="-10" b="1" i="1">
                <a:solidFill>
                  <a:srgbClr val="48585D"/>
                </a:solidFill>
                <a:latin typeface="Trebuchet MS"/>
                <a:cs typeface="Trebuchet MS"/>
              </a:rPr>
              <a:t>проекта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981002" y="5990914"/>
            <a:ext cx="1644014" cy="5283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Количество пользователей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8990472" y="7395103"/>
            <a:ext cx="8023859" cy="1676400"/>
          </a:xfrm>
          <a:custGeom>
            <a:avLst/>
            <a:gdLst/>
            <a:ahLst/>
            <a:cxnLst/>
            <a:rect l="l" t="t" r="r" b="b"/>
            <a:pathLst>
              <a:path w="8023859" h="1676400">
                <a:moveTo>
                  <a:pt x="8023402" y="504823"/>
                </a:moveTo>
                <a:lnTo>
                  <a:pt x="8023402" y="1171116"/>
                </a:lnTo>
                <a:lnTo>
                  <a:pt x="8020932" y="1221016"/>
                </a:lnTo>
                <a:lnTo>
                  <a:pt x="8013612" y="1270070"/>
                </a:lnTo>
                <a:lnTo>
                  <a:pt x="8001581" y="1317948"/>
                </a:lnTo>
                <a:lnTo>
                  <a:pt x="7984974" y="1364318"/>
                </a:lnTo>
                <a:lnTo>
                  <a:pt x="7963930" y="1408849"/>
                </a:lnTo>
                <a:lnTo>
                  <a:pt x="7938586" y="1451210"/>
                </a:lnTo>
                <a:lnTo>
                  <a:pt x="7909078" y="1491070"/>
                </a:lnTo>
                <a:lnTo>
                  <a:pt x="7875544" y="1528098"/>
                </a:lnTo>
                <a:lnTo>
                  <a:pt x="7838517" y="1561632"/>
                </a:lnTo>
                <a:lnTo>
                  <a:pt x="7798660" y="1591140"/>
                </a:lnTo>
                <a:lnTo>
                  <a:pt x="7756304" y="1616485"/>
                </a:lnTo>
                <a:lnTo>
                  <a:pt x="7711778" y="1637529"/>
                </a:lnTo>
                <a:lnTo>
                  <a:pt x="7665414" y="1654135"/>
                </a:lnTo>
                <a:lnTo>
                  <a:pt x="7617541" y="1666167"/>
                </a:lnTo>
                <a:lnTo>
                  <a:pt x="7568491" y="1673486"/>
                </a:lnTo>
                <a:lnTo>
                  <a:pt x="7518920" y="1675940"/>
                </a:lnTo>
                <a:lnTo>
                  <a:pt x="504511" y="1675940"/>
                </a:lnTo>
                <a:lnTo>
                  <a:pt x="454940" y="1673486"/>
                </a:lnTo>
                <a:lnTo>
                  <a:pt x="405886" y="1666167"/>
                </a:lnTo>
                <a:lnTo>
                  <a:pt x="358008" y="1654135"/>
                </a:lnTo>
                <a:lnTo>
                  <a:pt x="311638" y="1637529"/>
                </a:lnTo>
                <a:lnTo>
                  <a:pt x="267107" y="1616485"/>
                </a:lnTo>
                <a:lnTo>
                  <a:pt x="224746" y="1591140"/>
                </a:lnTo>
                <a:lnTo>
                  <a:pt x="184886" y="1561632"/>
                </a:lnTo>
                <a:lnTo>
                  <a:pt x="147858" y="1528098"/>
                </a:lnTo>
                <a:lnTo>
                  <a:pt x="114324" y="1491070"/>
                </a:lnTo>
                <a:lnTo>
                  <a:pt x="84816" y="1451210"/>
                </a:lnTo>
                <a:lnTo>
                  <a:pt x="59471" y="1408849"/>
                </a:lnTo>
                <a:lnTo>
                  <a:pt x="38427" y="1364318"/>
                </a:lnTo>
                <a:lnTo>
                  <a:pt x="21821" y="1317948"/>
                </a:lnTo>
                <a:lnTo>
                  <a:pt x="9789" y="1270070"/>
                </a:lnTo>
                <a:lnTo>
                  <a:pt x="2470" y="1221016"/>
                </a:lnTo>
                <a:lnTo>
                  <a:pt x="0" y="1171120"/>
                </a:lnTo>
                <a:lnTo>
                  <a:pt x="0" y="504819"/>
                </a:lnTo>
                <a:lnTo>
                  <a:pt x="2470" y="454924"/>
                </a:lnTo>
                <a:lnTo>
                  <a:pt x="9789" y="405870"/>
                </a:lnTo>
                <a:lnTo>
                  <a:pt x="21821" y="357992"/>
                </a:lnTo>
                <a:lnTo>
                  <a:pt x="38427" y="311622"/>
                </a:lnTo>
                <a:lnTo>
                  <a:pt x="59471" y="267091"/>
                </a:lnTo>
                <a:lnTo>
                  <a:pt x="84816" y="224730"/>
                </a:lnTo>
                <a:lnTo>
                  <a:pt x="114324" y="184870"/>
                </a:lnTo>
                <a:lnTo>
                  <a:pt x="147858" y="147842"/>
                </a:lnTo>
                <a:lnTo>
                  <a:pt x="184886" y="114308"/>
                </a:lnTo>
                <a:lnTo>
                  <a:pt x="224746" y="84800"/>
                </a:lnTo>
                <a:lnTo>
                  <a:pt x="267107" y="59455"/>
                </a:lnTo>
                <a:lnTo>
                  <a:pt x="311638" y="38411"/>
                </a:lnTo>
                <a:lnTo>
                  <a:pt x="358008" y="21805"/>
                </a:lnTo>
                <a:lnTo>
                  <a:pt x="405886" y="9773"/>
                </a:lnTo>
                <a:lnTo>
                  <a:pt x="454940" y="2454"/>
                </a:lnTo>
                <a:lnTo>
                  <a:pt x="504511" y="0"/>
                </a:lnTo>
                <a:lnTo>
                  <a:pt x="7518920" y="0"/>
                </a:lnTo>
                <a:lnTo>
                  <a:pt x="7568491" y="2454"/>
                </a:lnTo>
                <a:lnTo>
                  <a:pt x="7617541" y="9773"/>
                </a:lnTo>
                <a:lnTo>
                  <a:pt x="7665414" y="21805"/>
                </a:lnTo>
                <a:lnTo>
                  <a:pt x="7711778" y="38411"/>
                </a:lnTo>
                <a:lnTo>
                  <a:pt x="7756304" y="59455"/>
                </a:lnTo>
                <a:lnTo>
                  <a:pt x="7798660" y="84800"/>
                </a:lnTo>
                <a:lnTo>
                  <a:pt x="7838517" y="114308"/>
                </a:lnTo>
                <a:lnTo>
                  <a:pt x="7875544" y="147842"/>
                </a:lnTo>
                <a:lnTo>
                  <a:pt x="7909078" y="184870"/>
                </a:lnTo>
                <a:lnTo>
                  <a:pt x="7938586" y="224730"/>
                </a:lnTo>
                <a:lnTo>
                  <a:pt x="7963930" y="267091"/>
                </a:lnTo>
                <a:lnTo>
                  <a:pt x="7984974" y="311622"/>
                </a:lnTo>
                <a:lnTo>
                  <a:pt x="8001581" y="357992"/>
                </a:lnTo>
                <a:lnTo>
                  <a:pt x="8013612" y="405870"/>
                </a:lnTo>
                <a:lnTo>
                  <a:pt x="8020932" y="454924"/>
                </a:lnTo>
                <a:lnTo>
                  <a:pt x="8023402" y="504823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9385442" y="7658506"/>
            <a:ext cx="7028815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75">
                <a:solidFill>
                  <a:srgbClr val="FFFFFF"/>
                </a:solidFill>
                <a:latin typeface="Trebuchet MS"/>
                <a:cs typeface="Trebuchet MS"/>
              </a:rPr>
              <a:t>Фонд</a:t>
            </a:r>
            <a:r>
              <a:rPr dirty="0" sz="18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dirty="0" sz="18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интернет-инициатив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Министерство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цифрового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рекомендовали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r>
              <a:rPr dirty="0" sz="18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8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федеральный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10"/>
              </a:lnSpc>
            </a:pPr>
            <a:r>
              <a:rPr dirty="0" sz="1800" spc="20">
                <a:solidFill>
                  <a:srgbClr val="4AF744"/>
                </a:solidFill>
                <a:latin typeface="Trebuchet MS"/>
                <a:cs typeface="Trebuchet MS"/>
              </a:rPr>
              <a:t>проект</a:t>
            </a:r>
            <a:r>
              <a:rPr dirty="0" sz="1800" spc="5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AF744"/>
                </a:solidFill>
                <a:latin typeface="Trebuchet MS"/>
                <a:cs typeface="Trebuchet MS"/>
              </a:rPr>
              <a:t>«Цифровые</a:t>
            </a:r>
            <a:r>
              <a:rPr dirty="0" sz="1800" spc="5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AF744"/>
                </a:solidFill>
                <a:latin typeface="Trebuchet MS"/>
                <a:cs typeface="Trebuchet MS"/>
              </a:rPr>
              <a:t>технологии»</a:t>
            </a:r>
            <a:r>
              <a:rPr dirty="0" sz="1800" spc="5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AF744"/>
                </a:solidFill>
                <a:latin typeface="Trebuchet MS"/>
                <a:cs typeface="Trebuchet MS"/>
              </a:rPr>
              <a:t>национальную</a:t>
            </a:r>
            <a:r>
              <a:rPr dirty="0" sz="1800" spc="5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AF744"/>
                </a:solidFill>
                <a:latin typeface="Trebuchet MS"/>
                <a:cs typeface="Trebuchet MS"/>
              </a:rPr>
              <a:t>программу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</a:pPr>
            <a:r>
              <a:rPr dirty="0" sz="1800" spc="50">
                <a:solidFill>
                  <a:srgbClr val="4AF744"/>
                </a:solidFill>
                <a:latin typeface="Trebuchet MS"/>
                <a:cs typeface="Trebuchet MS"/>
              </a:rPr>
              <a:t>«Цифровая </a:t>
            </a:r>
            <a:r>
              <a:rPr dirty="0" sz="1800">
                <a:solidFill>
                  <a:srgbClr val="4AF744"/>
                </a:solidFill>
                <a:latin typeface="Trebuchet MS"/>
                <a:cs typeface="Trebuchet MS"/>
              </a:rPr>
              <a:t>экономика</a:t>
            </a:r>
            <a:r>
              <a:rPr dirty="0" sz="1800" spc="55">
                <a:solidFill>
                  <a:srgbClr val="4AF7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AF744"/>
                </a:solidFill>
                <a:latin typeface="Trebuchet MS"/>
                <a:cs typeface="Trebuchet MS"/>
              </a:rPr>
              <a:t>России»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1914642" y="6009964"/>
            <a:ext cx="195643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Количество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1800"/>
              </a:lnSpc>
              <a:spcBef>
                <a:spcPts val="180"/>
              </a:spcBef>
            </a:pP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обработанных </a:t>
            </a:r>
            <a:r>
              <a:rPr dirty="0" sz="1800">
                <a:solidFill>
                  <a:srgbClr val="48585D"/>
                </a:solidFill>
                <a:latin typeface="Trebuchet MS"/>
                <a:cs typeface="Trebuchet MS"/>
              </a:rPr>
              <a:t>сигналов</a:t>
            </a:r>
            <a:r>
              <a:rPr dirty="0" sz="1800" spc="9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8585D"/>
                </a:solidFill>
                <a:latin typeface="Trebuchet MS"/>
                <a:cs typeface="Trebuchet MS"/>
              </a:rPr>
              <a:t>помощи </a:t>
            </a:r>
            <a:r>
              <a:rPr dirty="0" sz="1800" spc="50">
                <a:solidFill>
                  <a:srgbClr val="48585D"/>
                </a:solidFill>
                <a:latin typeface="Trebuchet MS"/>
                <a:cs typeface="Trebuchet MS"/>
              </a:rPr>
              <a:t>от</a:t>
            </a:r>
            <a:r>
              <a:rPr dirty="0" sz="1800" spc="-1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4857730" y="6009964"/>
            <a:ext cx="2338070" cy="98551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Прогнозируемое </a:t>
            </a:r>
            <a:r>
              <a:rPr dirty="0" sz="1800">
                <a:solidFill>
                  <a:srgbClr val="48585D"/>
                </a:solidFill>
                <a:latin typeface="Trebuchet MS"/>
                <a:cs typeface="Trebuchet MS"/>
              </a:rPr>
              <a:t>число</a:t>
            </a:r>
            <a:r>
              <a:rPr dirty="0" sz="1800" spc="6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пользователей </a:t>
            </a:r>
            <a:r>
              <a:rPr dirty="0" sz="1800">
                <a:solidFill>
                  <a:srgbClr val="48585D"/>
                </a:solidFill>
                <a:latin typeface="Trebuchet MS"/>
                <a:cs typeface="Trebuchet MS"/>
              </a:rPr>
              <a:t>проекта</a:t>
            </a:r>
            <a:r>
              <a:rPr dirty="0" sz="18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8585D"/>
                </a:solidFill>
                <a:latin typeface="Trebuchet MS"/>
                <a:cs typeface="Trebuchet MS"/>
              </a:rPr>
              <a:t>к</a:t>
            </a:r>
            <a:r>
              <a:rPr dirty="0" sz="1800" spc="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8585D"/>
                </a:solidFill>
                <a:latin typeface="Trebuchet MS"/>
                <a:cs typeface="Trebuchet MS"/>
              </a:rPr>
              <a:t>концу</a:t>
            </a:r>
            <a:r>
              <a:rPr dirty="0" sz="1800" spc="50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48585D"/>
                </a:solidFill>
                <a:latin typeface="Trebuchet MS"/>
                <a:cs typeface="Trebuchet MS"/>
              </a:rPr>
              <a:t>2024</a:t>
            </a:r>
            <a:r>
              <a:rPr dirty="0" sz="1800" spc="-1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48585D"/>
                </a:solidFill>
                <a:latin typeface="Trebuchet MS"/>
                <a:cs typeface="Trebuchet MS"/>
              </a:rPr>
              <a:t>года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981002" y="4935723"/>
            <a:ext cx="4482465" cy="687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45765" algn="l"/>
              </a:tabLst>
            </a:pPr>
            <a:r>
              <a:rPr dirty="0" sz="4350" spc="-145" b="1">
                <a:solidFill>
                  <a:srgbClr val="48585D"/>
                </a:solidFill>
                <a:latin typeface="Trebuchet MS"/>
                <a:cs typeface="Trebuchet MS"/>
              </a:rPr>
              <a:t>157</a:t>
            </a:r>
            <a:r>
              <a:rPr dirty="0" sz="4350" spc="-3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350" spc="-25" b="1">
                <a:solidFill>
                  <a:srgbClr val="48585D"/>
                </a:solidFill>
                <a:latin typeface="Trebuchet MS"/>
                <a:cs typeface="Trebuchet MS"/>
              </a:rPr>
              <a:t>391</a:t>
            </a:r>
            <a:r>
              <a:rPr dirty="0" sz="4350" b="1">
                <a:solidFill>
                  <a:srgbClr val="48585D"/>
                </a:solidFill>
                <a:latin typeface="Trebuchet MS"/>
                <a:cs typeface="Trebuchet MS"/>
              </a:rPr>
              <a:t>	</a:t>
            </a:r>
            <a:r>
              <a:rPr dirty="0" sz="4350" spc="254" b="1">
                <a:solidFill>
                  <a:srgbClr val="48585D"/>
                </a:solidFill>
                <a:latin typeface="Trebuchet MS"/>
                <a:cs typeface="Trebuchet MS"/>
              </a:rPr>
              <a:t>4</a:t>
            </a:r>
            <a:r>
              <a:rPr dirty="0" sz="4350" spc="-3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350" spc="155" b="1">
                <a:solidFill>
                  <a:srgbClr val="48585D"/>
                </a:solidFill>
                <a:latin typeface="Trebuchet MS"/>
                <a:cs typeface="Trebuchet MS"/>
              </a:rPr>
              <a:t>536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4857730" y="4935723"/>
            <a:ext cx="1492250" cy="687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50" spc="-484" b="1">
                <a:solidFill>
                  <a:srgbClr val="48585D"/>
                </a:solidFill>
                <a:latin typeface="Trebuchet MS"/>
                <a:cs typeface="Trebuchet MS"/>
              </a:rPr>
              <a:t>1</a:t>
            </a:r>
            <a:r>
              <a:rPr dirty="0" sz="4350" spc="-3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4350" spc="30" b="1">
                <a:solidFill>
                  <a:srgbClr val="48585D"/>
                </a:solidFill>
                <a:latin typeface="Trebuchet MS"/>
                <a:cs typeface="Trebuchet MS"/>
              </a:rPr>
              <a:t>млн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981002" y="303050"/>
            <a:ext cx="3872229" cy="11766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50"/>
              </a:spcBef>
            </a:pPr>
            <a:r>
              <a:rPr dirty="0" sz="2550" spc="125" b="1">
                <a:solidFill>
                  <a:srgbClr val="48585D"/>
                </a:solidFill>
                <a:latin typeface="Trebuchet MS"/>
                <a:cs typeface="Trebuchet MS"/>
              </a:rPr>
              <a:t>«ЗАСТУПНИК</a:t>
            </a:r>
            <a:r>
              <a:rPr dirty="0" sz="2550" spc="-2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130" b="1">
                <a:solidFill>
                  <a:srgbClr val="48585D"/>
                </a:solidFill>
                <a:latin typeface="Trebuchet MS"/>
                <a:cs typeface="Trebuchet MS"/>
              </a:rPr>
              <a:t>» </a:t>
            </a:r>
            <a:r>
              <a:rPr dirty="0" sz="2550" spc="110" b="1">
                <a:solidFill>
                  <a:srgbClr val="48585D"/>
                </a:solidFill>
                <a:latin typeface="Trebuchet MS"/>
                <a:cs typeface="Trebuchet MS"/>
              </a:rPr>
              <a:t>РАЗВИВАЕТСЯ</a:t>
            </a:r>
            <a:r>
              <a:rPr dirty="0" sz="255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150" b="1">
                <a:solidFill>
                  <a:srgbClr val="48585D"/>
                </a:solidFill>
                <a:latin typeface="Trebuchet MS"/>
                <a:cs typeface="Trebuchet MS"/>
              </a:rPr>
              <a:t>ВО</a:t>
            </a:r>
            <a:r>
              <a:rPr dirty="0" sz="255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135" b="1">
                <a:solidFill>
                  <a:srgbClr val="48585D"/>
                </a:solidFill>
                <a:latin typeface="Trebuchet MS"/>
                <a:cs typeface="Trebuchet MS"/>
              </a:rPr>
              <a:t>ВСЕХ </a:t>
            </a:r>
            <a:r>
              <a:rPr dirty="0" sz="2550" spc="110" b="1">
                <a:solidFill>
                  <a:srgbClr val="48585D"/>
                </a:solidFill>
                <a:latin typeface="Trebuchet MS"/>
                <a:cs typeface="Trebuchet MS"/>
              </a:rPr>
              <a:t>РЕГИОНАХ</a:t>
            </a:r>
            <a:r>
              <a:rPr dirty="0" sz="2550" spc="-21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160" b="1">
                <a:solidFill>
                  <a:srgbClr val="48585D"/>
                </a:solidFill>
                <a:latin typeface="Trebuchet MS"/>
                <a:cs typeface="Trebuchet MS"/>
              </a:rPr>
              <a:t>РОССИИ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-19" y="9355394"/>
            <a:ext cx="17418685" cy="0"/>
          </a:xfrm>
          <a:custGeom>
            <a:avLst/>
            <a:gdLst/>
            <a:ahLst/>
            <a:cxnLst/>
            <a:rect l="l" t="t" r="r" b="b"/>
            <a:pathLst>
              <a:path w="17418685" h="0">
                <a:moveTo>
                  <a:pt x="1741827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50" name="object 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676494" y="7459247"/>
            <a:ext cx="7599680" cy="1443355"/>
            <a:chOff x="676494" y="7459247"/>
            <a:chExt cx="7599680" cy="1443355"/>
          </a:xfrm>
        </p:grpSpPr>
        <p:sp>
          <p:nvSpPr>
            <p:cNvPr id="53" name="object 53" descr=""/>
            <p:cNvSpPr/>
            <p:nvPr/>
          </p:nvSpPr>
          <p:spPr>
            <a:xfrm>
              <a:off x="676494" y="7459247"/>
              <a:ext cx="7599680" cy="1443355"/>
            </a:xfrm>
            <a:custGeom>
              <a:avLst/>
              <a:gdLst/>
              <a:ahLst/>
              <a:cxnLst/>
              <a:rect l="l" t="t" r="r" b="b"/>
              <a:pathLst>
                <a:path w="7599680" h="1443354">
                  <a:moveTo>
                    <a:pt x="7599499" y="487652"/>
                  </a:moveTo>
                  <a:lnTo>
                    <a:pt x="7599499" y="955545"/>
                  </a:lnTo>
                  <a:lnTo>
                    <a:pt x="7597878" y="988287"/>
                  </a:lnTo>
                  <a:lnTo>
                    <a:pt x="7590559" y="1037341"/>
                  </a:lnTo>
                  <a:lnTo>
                    <a:pt x="7578527" y="1085219"/>
                  </a:lnTo>
                  <a:lnTo>
                    <a:pt x="7561921" y="1131589"/>
                  </a:lnTo>
                  <a:lnTo>
                    <a:pt x="7540877" y="1176120"/>
                  </a:lnTo>
                  <a:lnTo>
                    <a:pt x="7515532" y="1218481"/>
                  </a:lnTo>
                  <a:lnTo>
                    <a:pt x="7486024" y="1258341"/>
                  </a:lnTo>
                  <a:lnTo>
                    <a:pt x="7452490" y="1295369"/>
                  </a:lnTo>
                  <a:lnTo>
                    <a:pt x="7415462" y="1328903"/>
                  </a:lnTo>
                  <a:lnTo>
                    <a:pt x="7375603" y="1358411"/>
                  </a:lnTo>
                  <a:lnTo>
                    <a:pt x="7333243" y="1383756"/>
                  </a:lnTo>
                  <a:lnTo>
                    <a:pt x="7288714" y="1404800"/>
                  </a:lnTo>
                  <a:lnTo>
                    <a:pt x="7242347" y="1421406"/>
                  </a:lnTo>
                  <a:lnTo>
                    <a:pt x="7194475" y="1433438"/>
                  </a:lnTo>
                  <a:lnTo>
                    <a:pt x="7145429" y="1440757"/>
                  </a:lnTo>
                  <a:lnTo>
                    <a:pt x="7095539" y="1443227"/>
                  </a:lnTo>
                  <a:lnTo>
                    <a:pt x="504824" y="1443227"/>
                  </a:lnTo>
                  <a:lnTo>
                    <a:pt x="454928" y="1440757"/>
                  </a:lnTo>
                  <a:lnTo>
                    <a:pt x="405877" y="1433438"/>
                  </a:lnTo>
                  <a:lnTo>
                    <a:pt x="358003" y="1421406"/>
                  </a:lnTo>
                  <a:lnTo>
                    <a:pt x="311635" y="1404800"/>
                  </a:lnTo>
                  <a:lnTo>
                    <a:pt x="267106" y="1383756"/>
                  </a:lnTo>
                  <a:lnTo>
                    <a:pt x="224746" y="1358411"/>
                  </a:lnTo>
                  <a:lnTo>
                    <a:pt x="184887" y="1328903"/>
                  </a:lnTo>
                  <a:lnTo>
                    <a:pt x="147858" y="1295369"/>
                  </a:lnTo>
                  <a:lnTo>
                    <a:pt x="114323" y="1258341"/>
                  </a:lnTo>
                  <a:lnTo>
                    <a:pt x="84815" y="1218481"/>
                  </a:lnTo>
                  <a:lnTo>
                    <a:pt x="59470" y="1176120"/>
                  </a:lnTo>
                  <a:lnTo>
                    <a:pt x="38426" y="1131589"/>
                  </a:lnTo>
                  <a:lnTo>
                    <a:pt x="21820" y="1085219"/>
                  </a:lnTo>
                  <a:lnTo>
                    <a:pt x="9789" y="1037341"/>
                  </a:lnTo>
                  <a:lnTo>
                    <a:pt x="2470" y="988287"/>
                  </a:lnTo>
                  <a:lnTo>
                    <a:pt x="0" y="938388"/>
                  </a:lnTo>
                  <a:lnTo>
                    <a:pt x="0" y="504809"/>
                  </a:lnTo>
                  <a:lnTo>
                    <a:pt x="2470" y="454911"/>
                  </a:lnTo>
                  <a:lnTo>
                    <a:pt x="9789" y="405860"/>
                  </a:lnTo>
                  <a:lnTo>
                    <a:pt x="21820" y="357988"/>
                  </a:lnTo>
                  <a:lnTo>
                    <a:pt x="38426" y="311623"/>
                  </a:lnTo>
                  <a:lnTo>
                    <a:pt x="59470" y="267098"/>
                  </a:lnTo>
                  <a:lnTo>
                    <a:pt x="84815" y="224741"/>
                  </a:lnTo>
                  <a:lnTo>
                    <a:pt x="114323" y="184885"/>
                  </a:lnTo>
                  <a:lnTo>
                    <a:pt x="147858" y="147858"/>
                  </a:lnTo>
                  <a:lnTo>
                    <a:pt x="184887" y="114324"/>
                  </a:lnTo>
                  <a:lnTo>
                    <a:pt x="224746" y="84816"/>
                  </a:lnTo>
                  <a:lnTo>
                    <a:pt x="267106" y="59471"/>
                  </a:lnTo>
                  <a:lnTo>
                    <a:pt x="311635" y="38427"/>
                  </a:lnTo>
                  <a:lnTo>
                    <a:pt x="358003" y="21821"/>
                  </a:lnTo>
                  <a:lnTo>
                    <a:pt x="405877" y="9789"/>
                  </a:lnTo>
                  <a:lnTo>
                    <a:pt x="454928" y="2470"/>
                  </a:lnTo>
                  <a:lnTo>
                    <a:pt x="504824" y="0"/>
                  </a:lnTo>
                  <a:lnTo>
                    <a:pt x="7095539" y="0"/>
                  </a:lnTo>
                  <a:lnTo>
                    <a:pt x="7145429" y="2470"/>
                  </a:lnTo>
                  <a:lnTo>
                    <a:pt x="7194475" y="9789"/>
                  </a:lnTo>
                  <a:lnTo>
                    <a:pt x="7242347" y="21821"/>
                  </a:lnTo>
                  <a:lnTo>
                    <a:pt x="7288714" y="38427"/>
                  </a:lnTo>
                  <a:lnTo>
                    <a:pt x="7333243" y="59471"/>
                  </a:lnTo>
                  <a:lnTo>
                    <a:pt x="7375603" y="84816"/>
                  </a:lnTo>
                  <a:lnTo>
                    <a:pt x="7415462" y="114324"/>
                  </a:lnTo>
                  <a:lnTo>
                    <a:pt x="7452490" y="147858"/>
                  </a:lnTo>
                  <a:lnTo>
                    <a:pt x="7486024" y="184885"/>
                  </a:lnTo>
                  <a:lnTo>
                    <a:pt x="7515532" y="224741"/>
                  </a:lnTo>
                  <a:lnTo>
                    <a:pt x="7540877" y="267098"/>
                  </a:lnTo>
                  <a:lnTo>
                    <a:pt x="7561921" y="311623"/>
                  </a:lnTo>
                  <a:lnTo>
                    <a:pt x="7578527" y="357988"/>
                  </a:lnTo>
                  <a:lnTo>
                    <a:pt x="7590559" y="405860"/>
                  </a:lnTo>
                  <a:lnTo>
                    <a:pt x="7597878" y="454911"/>
                  </a:lnTo>
                  <a:lnTo>
                    <a:pt x="7599499" y="487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2009" y="7594609"/>
              <a:ext cx="1781174" cy="1152509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1013198" y="7593439"/>
            <a:ext cx="4029075" cy="10941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900" spc="135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endParaRPr sz="2900">
              <a:latin typeface="Trebuchet MS"/>
              <a:cs typeface="Trebuchet MS"/>
            </a:endParaRPr>
          </a:p>
          <a:p>
            <a:pPr marL="12700" marR="5080">
              <a:lnSpc>
                <a:spcPts val="2000"/>
              </a:lnSpc>
              <a:spcBef>
                <a:spcPts val="600"/>
              </a:spcBef>
            </a:pPr>
            <a:r>
              <a:rPr dirty="0" sz="1950" b="1">
                <a:solidFill>
                  <a:srgbClr val="48585D"/>
                </a:solidFill>
                <a:latin typeface="Trebuchet MS"/>
                <a:cs typeface="Trebuchet MS"/>
              </a:rPr>
              <a:t>вошел</a:t>
            </a:r>
            <a:r>
              <a:rPr dirty="0" sz="195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50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95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50" spc="55" b="1">
                <a:solidFill>
                  <a:srgbClr val="48585D"/>
                </a:solidFill>
                <a:latin typeface="Trebuchet MS"/>
                <a:cs typeface="Trebuchet MS"/>
              </a:rPr>
              <a:t>ТОП</a:t>
            </a:r>
            <a:r>
              <a:rPr dirty="0" sz="195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50" b="1">
                <a:solidFill>
                  <a:srgbClr val="48585D"/>
                </a:solidFill>
                <a:latin typeface="Trebuchet MS"/>
                <a:cs typeface="Trebuchet MS"/>
              </a:rPr>
              <a:t>проектов</a:t>
            </a:r>
            <a:r>
              <a:rPr dirty="0" sz="1950" spc="-1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50" spc="-10" b="1">
                <a:solidFill>
                  <a:srgbClr val="48585D"/>
                </a:solidFill>
                <a:latin typeface="Trebuchet MS"/>
                <a:cs typeface="Trebuchet MS"/>
              </a:rPr>
              <a:t>Агентства </a:t>
            </a:r>
            <a:r>
              <a:rPr dirty="0" sz="1950" b="1">
                <a:solidFill>
                  <a:srgbClr val="48585D"/>
                </a:solidFill>
                <a:latin typeface="Trebuchet MS"/>
                <a:cs typeface="Trebuchet MS"/>
              </a:rPr>
              <a:t>стратегических</a:t>
            </a:r>
            <a:r>
              <a:rPr dirty="0" sz="1950" spc="-11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50" spc="-10" b="1">
                <a:solidFill>
                  <a:srgbClr val="48585D"/>
                </a:solidFill>
                <a:latin typeface="Trebuchet MS"/>
                <a:cs typeface="Trebuchet MS"/>
              </a:rPr>
              <a:t>инициатив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5788533" y="7689594"/>
            <a:ext cx="0" cy="1000125"/>
          </a:xfrm>
          <a:custGeom>
            <a:avLst/>
            <a:gdLst/>
            <a:ahLst/>
            <a:cxnLst/>
            <a:rect l="l" t="t" r="r" b="b"/>
            <a:pathLst>
              <a:path w="0" h="1000125">
                <a:moveTo>
                  <a:pt x="0" y="999734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17662774" y="9469704"/>
            <a:ext cx="439420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80" b="1">
                <a:solidFill>
                  <a:srgbClr val="48585D"/>
                </a:solidFill>
                <a:latin typeface="Trebuchet MS"/>
                <a:cs typeface="Trebuchet MS"/>
              </a:rPr>
              <a:t>05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59" name="object 5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8876665" cy="9076055"/>
          </a:xfrm>
          <a:custGeom>
            <a:avLst/>
            <a:gdLst/>
            <a:ahLst/>
            <a:cxnLst/>
            <a:rect l="l" t="t" r="r" b="b"/>
            <a:pathLst>
              <a:path w="8876665" h="9076055">
                <a:moveTo>
                  <a:pt x="8876435" y="449635"/>
                </a:moveTo>
                <a:lnTo>
                  <a:pt x="8876435" y="8625776"/>
                </a:lnTo>
                <a:lnTo>
                  <a:pt x="8869888" y="8669655"/>
                </a:lnTo>
                <a:lnTo>
                  <a:pt x="8857856" y="8717533"/>
                </a:lnTo>
                <a:lnTo>
                  <a:pt x="8841250" y="8763903"/>
                </a:lnTo>
                <a:lnTo>
                  <a:pt x="8820206" y="8808434"/>
                </a:lnTo>
                <a:lnTo>
                  <a:pt x="8794861" y="8850795"/>
                </a:lnTo>
                <a:lnTo>
                  <a:pt x="8765353" y="8890655"/>
                </a:lnTo>
                <a:lnTo>
                  <a:pt x="8731819" y="8927683"/>
                </a:lnTo>
                <a:lnTo>
                  <a:pt x="8694782" y="8961217"/>
                </a:lnTo>
                <a:lnTo>
                  <a:pt x="8654918" y="8990725"/>
                </a:lnTo>
                <a:lnTo>
                  <a:pt x="8612556" y="9016070"/>
                </a:lnTo>
                <a:lnTo>
                  <a:pt x="8568027" y="9037114"/>
                </a:lnTo>
                <a:lnTo>
                  <a:pt x="8521660" y="9053720"/>
                </a:lnTo>
                <a:lnTo>
                  <a:pt x="8473787" y="9065752"/>
                </a:lnTo>
                <a:lnTo>
                  <a:pt x="8424735" y="9073071"/>
                </a:lnTo>
                <a:lnTo>
                  <a:pt x="8377216" y="9075424"/>
                </a:lnTo>
                <a:lnTo>
                  <a:pt x="0" y="9075542"/>
                </a:lnTo>
                <a:lnTo>
                  <a:pt x="0" y="0"/>
                </a:lnTo>
                <a:lnTo>
                  <a:pt x="8377216" y="0"/>
                </a:lnTo>
                <a:lnTo>
                  <a:pt x="8424735" y="2352"/>
                </a:lnTo>
                <a:lnTo>
                  <a:pt x="8473787" y="9671"/>
                </a:lnTo>
                <a:lnTo>
                  <a:pt x="8521660" y="21703"/>
                </a:lnTo>
                <a:lnTo>
                  <a:pt x="8568027" y="38309"/>
                </a:lnTo>
                <a:lnTo>
                  <a:pt x="8612556" y="59353"/>
                </a:lnTo>
                <a:lnTo>
                  <a:pt x="8654918" y="84698"/>
                </a:lnTo>
                <a:lnTo>
                  <a:pt x="8694782" y="114207"/>
                </a:lnTo>
                <a:lnTo>
                  <a:pt x="8731819" y="147742"/>
                </a:lnTo>
                <a:lnTo>
                  <a:pt x="8765353" y="184770"/>
                </a:lnTo>
                <a:lnTo>
                  <a:pt x="8794861" y="224630"/>
                </a:lnTo>
                <a:lnTo>
                  <a:pt x="8820206" y="266989"/>
                </a:lnTo>
                <a:lnTo>
                  <a:pt x="8841250" y="311518"/>
                </a:lnTo>
                <a:lnTo>
                  <a:pt x="8857856" y="357886"/>
                </a:lnTo>
                <a:lnTo>
                  <a:pt x="8869888" y="405760"/>
                </a:lnTo>
                <a:lnTo>
                  <a:pt x="8876435" y="449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790235" y="3460257"/>
            <a:ext cx="7334250" cy="5048250"/>
            <a:chOff x="9790235" y="3460257"/>
            <a:chExt cx="7334250" cy="5048250"/>
          </a:xfrm>
        </p:grpSpPr>
        <p:sp>
          <p:nvSpPr>
            <p:cNvPr id="4" name="object 4" descr=""/>
            <p:cNvSpPr/>
            <p:nvPr/>
          </p:nvSpPr>
          <p:spPr>
            <a:xfrm>
              <a:off x="9790235" y="3460257"/>
              <a:ext cx="7334250" cy="5048250"/>
            </a:xfrm>
            <a:custGeom>
              <a:avLst/>
              <a:gdLst/>
              <a:ahLst/>
              <a:cxnLst/>
              <a:rect l="l" t="t" r="r" b="b"/>
              <a:pathLst>
                <a:path w="7334250" h="5048250">
                  <a:moveTo>
                    <a:pt x="7333639" y="504824"/>
                  </a:moveTo>
                  <a:lnTo>
                    <a:pt x="7333639" y="4542936"/>
                  </a:lnTo>
                  <a:lnTo>
                    <a:pt x="7331169" y="4592835"/>
                  </a:lnTo>
                  <a:lnTo>
                    <a:pt x="7323850" y="4641890"/>
                  </a:lnTo>
                  <a:lnTo>
                    <a:pt x="7311818" y="4689767"/>
                  </a:lnTo>
                  <a:lnTo>
                    <a:pt x="7295212" y="4736137"/>
                  </a:lnTo>
                  <a:lnTo>
                    <a:pt x="7274168" y="4780668"/>
                  </a:lnTo>
                  <a:lnTo>
                    <a:pt x="7248823" y="4823029"/>
                  </a:lnTo>
                  <a:lnTo>
                    <a:pt x="7219315" y="4862889"/>
                  </a:lnTo>
                  <a:lnTo>
                    <a:pt x="7185781" y="4899917"/>
                  </a:lnTo>
                  <a:lnTo>
                    <a:pt x="7148753" y="4933452"/>
                  </a:lnTo>
                  <a:lnTo>
                    <a:pt x="7108893" y="4962960"/>
                  </a:lnTo>
                  <a:lnTo>
                    <a:pt x="7066533" y="4988304"/>
                  </a:lnTo>
                  <a:lnTo>
                    <a:pt x="7022004" y="5009348"/>
                  </a:lnTo>
                  <a:lnTo>
                    <a:pt x="6975638" y="5025955"/>
                  </a:lnTo>
                  <a:lnTo>
                    <a:pt x="6927766" y="5037986"/>
                  </a:lnTo>
                  <a:lnTo>
                    <a:pt x="6878719" y="5045306"/>
                  </a:lnTo>
                  <a:lnTo>
                    <a:pt x="6829155" y="5047760"/>
                  </a:lnTo>
                  <a:lnTo>
                    <a:pt x="504484" y="5047760"/>
                  </a:lnTo>
                  <a:lnTo>
                    <a:pt x="454919" y="5045306"/>
                  </a:lnTo>
                  <a:lnTo>
                    <a:pt x="405873" y="5037986"/>
                  </a:lnTo>
                  <a:lnTo>
                    <a:pt x="358001" y="5025955"/>
                  </a:lnTo>
                  <a:lnTo>
                    <a:pt x="311634" y="5009348"/>
                  </a:lnTo>
                  <a:lnTo>
                    <a:pt x="267106" y="4988304"/>
                  </a:lnTo>
                  <a:lnTo>
                    <a:pt x="224745" y="4962960"/>
                  </a:lnTo>
                  <a:lnTo>
                    <a:pt x="184886" y="4933452"/>
                  </a:lnTo>
                  <a:lnTo>
                    <a:pt x="147858" y="4899917"/>
                  </a:lnTo>
                  <a:lnTo>
                    <a:pt x="114324" y="4862889"/>
                  </a:lnTo>
                  <a:lnTo>
                    <a:pt x="84816" y="4823029"/>
                  </a:lnTo>
                  <a:lnTo>
                    <a:pt x="59471" y="4780668"/>
                  </a:lnTo>
                  <a:lnTo>
                    <a:pt x="38427" y="4736137"/>
                  </a:lnTo>
                  <a:lnTo>
                    <a:pt x="21821" y="4689767"/>
                  </a:lnTo>
                  <a:lnTo>
                    <a:pt x="9789" y="4641890"/>
                  </a:lnTo>
                  <a:lnTo>
                    <a:pt x="2470" y="4592835"/>
                  </a:lnTo>
                  <a:lnTo>
                    <a:pt x="0" y="4542940"/>
                  </a:lnTo>
                  <a:lnTo>
                    <a:pt x="0" y="504819"/>
                  </a:lnTo>
                  <a:lnTo>
                    <a:pt x="2470" y="454924"/>
                  </a:lnTo>
                  <a:lnTo>
                    <a:pt x="9789" y="405870"/>
                  </a:lnTo>
                  <a:lnTo>
                    <a:pt x="21821" y="357992"/>
                  </a:lnTo>
                  <a:lnTo>
                    <a:pt x="38427" y="311622"/>
                  </a:lnTo>
                  <a:lnTo>
                    <a:pt x="59471" y="267091"/>
                  </a:lnTo>
                  <a:lnTo>
                    <a:pt x="84816" y="224730"/>
                  </a:lnTo>
                  <a:lnTo>
                    <a:pt x="114324" y="184870"/>
                  </a:lnTo>
                  <a:lnTo>
                    <a:pt x="147858" y="147842"/>
                  </a:lnTo>
                  <a:lnTo>
                    <a:pt x="184886" y="114308"/>
                  </a:lnTo>
                  <a:lnTo>
                    <a:pt x="224745" y="84800"/>
                  </a:lnTo>
                  <a:lnTo>
                    <a:pt x="267106" y="59455"/>
                  </a:lnTo>
                  <a:lnTo>
                    <a:pt x="311634" y="38411"/>
                  </a:lnTo>
                  <a:lnTo>
                    <a:pt x="358001" y="21805"/>
                  </a:lnTo>
                  <a:lnTo>
                    <a:pt x="405873" y="9773"/>
                  </a:lnTo>
                  <a:lnTo>
                    <a:pt x="454919" y="2454"/>
                  </a:lnTo>
                  <a:lnTo>
                    <a:pt x="504484" y="0"/>
                  </a:lnTo>
                  <a:lnTo>
                    <a:pt x="6829155" y="0"/>
                  </a:lnTo>
                  <a:lnTo>
                    <a:pt x="6878719" y="2454"/>
                  </a:lnTo>
                  <a:lnTo>
                    <a:pt x="6927766" y="9773"/>
                  </a:lnTo>
                  <a:lnTo>
                    <a:pt x="6975638" y="21805"/>
                  </a:lnTo>
                  <a:lnTo>
                    <a:pt x="7022004" y="38411"/>
                  </a:lnTo>
                  <a:lnTo>
                    <a:pt x="7066533" y="59455"/>
                  </a:lnTo>
                  <a:lnTo>
                    <a:pt x="7108893" y="84800"/>
                  </a:lnTo>
                  <a:lnTo>
                    <a:pt x="7148753" y="114308"/>
                  </a:lnTo>
                  <a:lnTo>
                    <a:pt x="7185781" y="147842"/>
                  </a:lnTo>
                  <a:lnTo>
                    <a:pt x="7219315" y="184870"/>
                  </a:lnTo>
                  <a:lnTo>
                    <a:pt x="7248823" y="224730"/>
                  </a:lnTo>
                  <a:lnTo>
                    <a:pt x="7274168" y="267091"/>
                  </a:lnTo>
                  <a:lnTo>
                    <a:pt x="7295212" y="311622"/>
                  </a:lnTo>
                  <a:lnTo>
                    <a:pt x="7311818" y="357992"/>
                  </a:lnTo>
                  <a:lnTo>
                    <a:pt x="7323850" y="405870"/>
                  </a:lnTo>
                  <a:lnTo>
                    <a:pt x="7331169" y="454924"/>
                  </a:lnTo>
                  <a:lnTo>
                    <a:pt x="7333639" y="504824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9884" y="4960436"/>
              <a:ext cx="6076949" cy="31336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4266753" y="1608383"/>
            <a:ext cx="2209165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-10" b="1">
                <a:solidFill>
                  <a:srgbClr val="48585D"/>
                </a:solidFill>
                <a:latin typeface="Trebuchet MS"/>
                <a:cs typeface="Trebuchet MS"/>
              </a:rPr>
              <a:t>трагедии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25786" y="-325668"/>
            <a:ext cx="6581140" cy="2402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baseline="-12108" sz="23400" spc="2422">
                <a:solidFill>
                  <a:srgbClr val="53E33C"/>
                </a:solidFill>
              </a:rPr>
              <a:t>80%</a:t>
            </a:r>
            <a:r>
              <a:rPr dirty="0" baseline="-12108" sz="23400" spc="-3254">
                <a:solidFill>
                  <a:srgbClr val="53E33C"/>
                </a:solidFill>
              </a:rPr>
              <a:t> </a:t>
            </a:r>
            <a:r>
              <a:rPr dirty="0" sz="3750" spc="35"/>
              <a:t>случаев</a:t>
            </a:r>
            <a:endParaRPr sz="3750"/>
          </a:p>
        </p:txBody>
      </p:sp>
      <p:sp>
        <p:nvSpPr>
          <p:cNvPr id="8" name="object 8" descr=""/>
          <p:cNvSpPr txBox="1"/>
          <p:nvPr/>
        </p:nvSpPr>
        <p:spPr>
          <a:xfrm>
            <a:off x="9733736" y="2451412"/>
            <a:ext cx="6788150" cy="244792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380"/>
              </a:spcBef>
            </a:pPr>
            <a:r>
              <a:rPr dirty="0" sz="2550" b="1">
                <a:solidFill>
                  <a:srgbClr val="48585D"/>
                </a:solidFill>
                <a:latin typeface="Trebuchet MS"/>
                <a:cs typeface="Trebuchet MS"/>
              </a:rPr>
              <a:t>можно</a:t>
            </a:r>
            <a:r>
              <a:rPr dirty="0" sz="25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25" b="1">
                <a:solidFill>
                  <a:srgbClr val="48585D"/>
                </a:solidFill>
                <a:latin typeface="Trebuchet MS"/>
                <a:cs typeface="Trebuchet MS"/>
              </a:rPr>
              <a:t>было</a:t>
            </a:r>
            <a:r>
              <a:rPr dirty="0" sz="25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35" b="1">
                <a:solidFill>
                  <a:srgbClr val="48585D"/>
                </a:solidFill>
                <a:latin typeface="Trebuchet MS"/>
                <a:cs typeface="Trebuchet MS"/>
              </a:rPr>
              <a:t>бы</a:t>
            </a:r>
            <a:r>
              <a:rPr dirty="0" sz="2550" spc="-1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20" b="1">
                <a:solidFill>
                  <a:srgbClr val="48585D"/>
                </a:solidFill>
                <a:latin typeface="Trebuchet MS"/>
                <a:cs typeface="Trebuchet MS"/>
              </a:rPr>
              <a:t>избежать,</a:t>
            </a:r>
            <a:r>
              <a:rPr dirty="0" sz="25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20" b="1">
                <a:solidFill>
                  <a:srgbClr val="48585D"/>
                </a:solidFill>
                <a:latin typeface="Trebuchet MS"/>
                <a:cs typeface="Trebuchet MS"/>
              </a:rPr>
              <a:t>если</a:t>
            </a:r>
            <a:r>
              <a:rPr dirty="0" sz="2550" spc="-1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35" b="1">
                <a:solidFill>
                  <a:srgbClr val="48585D"/>
                </a:solidFill>
                <a:latin typeface="Trebuchet MS"/>
                <a:cs typeface="Trebuchet MS"/>
              </a:rPr>
              <a:t>бы</a:t>
            </a:r>
            <a:r>
              <a:rPr dirty="0" sz="2550" spc="-1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10" b="1">
                <a:solidFill>
                  <a:srgbClr val="48585D"/>
                </a:solidFill>
                <a:latin typeface="Trebuchet MS"/>
                <a:cs typeface="Trebuchet MS"/>
              </a:rPr>
              <a:t>помощь </a:t>
            </a:r>
            <a:r>
              <a:rPr dirty="0" sz="2550" spc="-20" b="1">
                <a:solidFill>
                  <a:srgbClr val="48585D"/>
                </a:solidFill>
                <a:latin typeface="Trebuchet MS"/>
                <a:cs typeface="Trebuchet MS"/>
              </a:rPr>
              <a:t>приходила</a:t>
            </a:r>
            <a:r>
              <a:rPr dirty="0" sz="2550" spc="-1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50" spc="-10" b="1">
                <a:solidFill>
                  <a:srgbClr val="48585D"/>
                </a:solidFill>
                <a:latin typeface="Trebuchet MS"/>
                <a:cs typeface="Trebuchet MS"/>
              </a:rPr>
              <a:t>быстрее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2550">
              <a:latin typeface="Trebuchet MS"/>
              <a:cs typeface="Trebuchet MS"/>
            </a:endParaRPr>
          </a:p>
          <a:p>
            <a:pPr algn="just" marL="595630" marR="415290">
              <a:lnSpc>
                <a:spcPct val="108700"/>
              </a:lnSpc>
            </a:pPr>
            <a:r>
              <a:rPr dirty="0" sz="2350" spc="195" b="1">
                <a:solidFill>
                  <a:srgbClr val="58F940"/>
                </a:solidFill>
                <a:latin typeface="Trebuchet MS"/>
                <a:cs typeface="Trebuchet MS"/>
              </a:rPr>
              <a:t>ЗАСТУПНИК</a:t>
            </a:r>
            <a:r>
              <a:rPr dirty="0" sz="2350" spc="-70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235" b="1">
                <a:solidFill>
                  <a:srgbClr val="58F940"/>
                </a:solidFill>
                <a:latin typeface="Trebuchet MS"/>
                <a:cs typeface="Trebuchet MS"/>
              </a:rPr>
              <a:t>В</a:t>
            </a:r>
            <a:r>
              <a:rPr dirty="0" sz="2350" spc="-65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210" b="1">
                <a:solidFill>
                  <a:srgbClr val="58F940"/>
                </a:solidFill>
                <a:latin typeface="Trebuchet MS"/>
                <a:cs typeface="Trebuchet MS"/>
              </a:rPr>
              <a:t>50-</a:t>
            </a:r>
            <a:r>
              <a:rPr dirty="0" sz="2350" spc="65" b="1">
                <a:solidFill>
                  <a:srgbClr val="58F940"/>
                </a:solidFill>
                <a:latin typeface="Trebuchet MS"/>
                <a:cs typeface="Trebuchet MS"/>
              </a:rPr>
              <a:t>100</a:t>
            </a:r>
            <a:r>
              <a:rPr dirty="0" sz="2350" spc="-65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204" b="1">
                <a:solidFill>
                  <a:srgbClr val="58F940"/>
                </a:solidFill>
                <a:latin typeface="Trebuchet MS"/>
                <a:cs typeface="Trebuchet MS"/>
              </a:rPr>
              <a:t>РАЗ</a:t>
            </a:r>
            <a:r>
              <a:rPr dirty="0" sz="2350" spc="-65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155" b="1">
                <a:solidFill>
                  <a:srgbClr val="58F940"/>
                </a:solidFill>
                <a:latin typeface="Trebuchet MS"/>
                <a:cs typeface="Trebuchet MS"/>
              </a:rPr>
              <a:t>БЫСТРЕЕ </a:t>
            </a:r>
            <a:r>
              <a:rPr dirty="0" sz="2350" spc="225" b="1">
                <a:solidFill>
                  <a:srgbClr val="58F940"/>
                </a:solidFill>
                <a:latin typeface="Trebuchet MS"/>
                <a:cs typeface="Trebuchet MS"/>
              </a:rPr>
              <a:t>ЧЕМ</a:t>
            </a:r>
            <a:r>
              <a:rPr dirty="0" sz="2350" spc="-60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165" b="1">
                <a:solidFill>
                  <a:srgbClr val="58F940"/>
                </a:solidFill>
                <a:latin typeface="Trebuchet MS"/>
                <a:cs typeface="Trebuchet MS"/>
              </a:rPr>
              <a:t>ЛЮБЫЕ</a:t>
            </a:r>
            <a:r>
              <a:rPr dirty="0" sz="2350" spc="-55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190" b="1">
                <a:solidFill>
                  <a:srgbClr val="58F940"/>
                </a:solidFill>
                <a:latin typeface="Trebuchet MS"/>
                <a:cs typeface="Trebuchet MS"/>
              </a:rPr>
              <a:t>ЭКСТРЕННЫЕ</a:t>
            </a:r>
            <a:r>
              <a:rPr dirty="0" sz="2350" spc="-55" b="1">
                <a:solidFill>
                  <a:srgbClr val="58F940"/>
                </a:solidFill>
                <a:latin typeface="Trebuchet MS"/>
                <a:cs typeface="Trebuchet MS"/>
              </a:rPr>
              <a:t> </a:t>
            </a:r>
            <a:r>
              <a:rPr dirty="0" sz="2350" spc="185" b="1">
                <a:solidFill>
                  <a:srgbClr val="58F940"/>
                </a:solidFill>
                <a:latin typeface="Trebuchet MS"/>
                <a:cs typeface="Trebuchet MS"/>
              </a:rPr>
              <a:t>СЛУЖБЫ </a:t>
            </a:r>
            <a:r>
              <a:rPr dirty="0" sz="1950" spc="135" b="1">
                <a:solidFill>
                  <a:srgbClr val="FFFFFF"/>
                </a:solidFill>
                <a:latin typeface="Trebuchet MS"/>
                <a:cs typeface="Trebuchet MS"/>
              </a:rPr>
              <a:t>ВЕРОЯТНОСТЬ</a:t>
            </a:r>
            <a:r>
              <a:rPr dirty="0" sz="195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170" b="1">
                <a:solidFill>
                  <a:srgbClr val="FFFFFF"/>
                </a:solidFill>
                <a:latin typeface="Trebuchet MS"/>
                <a:cs typeface="Trebuchet MS"/>
              </a:rPr>
              <a:t>СПАСЕНИЯ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9851" y="433358"/>
            <a:ext cx="5347970" cy="118173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950" spc="215" b="1">
                <a:solidFill>
                  <a:srgbClr val="48585D"/>
                </a:solidFill>
                <a:latin typeface="Trebuchet MS"/>
                <a:cs typeface="Trebuchet MS"/>
              </a:rPr>
              <a:t>ПРОБЛЕМАТИКА</a:t>
            </a:r>
            <a:endParaRPr sz="4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500" spc="100" b="1">
                <a:solidFill>
                  <a:srgbClr val="48585D"/>
                </a:solidFill>
                <a:latin typeface="Trebuchet MS"/>
                <a:cs typeface="Trebuchet MS"/>
              </a:rPr>
              <a:t>СТАТИСТИКА</a:t>
            </a:r>
            <a:r>
              <a:rPr dirty="0" sz="2500" spc="-2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00" spc="160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500" spc="-1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500" spc="175" b="1">
                <a:solidFill>
                  <a:srgbClr val="48585D"/>
                </a:solidFill>
                <a:latin typeface="Trebuchet MS"/>
                <a:cs typeface="Trebuchet MS"/>
              </a:rPr>
              <a:t>РОССИИ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09410"/>
                </a:lnTo>
                <a:lnTo>
                  <a:pt x="0" y="109410"/>
                </a:lnTo>
                <a:lnTo>
                  <a:pt x="0" y="163347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7675474" y="1122700"/>
            <a:ext cx="430530" cy="1140460"/>
            <a:chOff x="17675474" y="1122700"/>
            <a:chExt cx="430530" cy="1140460"/>
          </a:xfrm>
        </p:grpSpPr>
        <p:sp>
          <p:nvSpPr>
            <p:cNvPr id="14" name="object 14" descr=""/>
            <p:cNvSpPr/>
            <p:nvPr/>
          </p:nvSpPr>
          <p:spPr>
            <a:xfrm>
              <a:off x="17675474" y="2090095"/>
              <a:ext cx="353060" cy="173355"/>
            </a:xfrm>
            <a:custGeom>
              <a:avLst/>
              <a:gdLst/>
              <a:ahLst/>
              <a:cxnLst/>
              <a:rect l="l" t="t" r="r" b="b"/>
              <a:pathLst>
                <a:path w="353059" h="173355">
                  <a:moveTo>
                    <a:pt x="352724" y="88469"/>
                  </a:moveTo>
                  <a:lnTo>
                    <a:pt x="342896" y="130031"/>
                  </a:lnTo>
                  <a:lnTo>
                    <a:pt x="314779" y="160221"/>
                  </a:lnTo>
                  <a:lnTo>
                    <a:pt x="272984" y="172641"/>
                  </a:lnTo>
                  <a:lnTo>
                    <a:pt x="264044" y="173056"/>
                  </a:lnTo>
                  <a:lnTo>
                    <a:pt x="248302" y="173056"/>
                  </a:lnTo>
                  <a:lnTo>
                    <a:pt x="248302" y="119533"/>
                  </a:lnTo>
                  <a:lnTo>
                    <a:pt x="264044" y="118956"/>
                  </a:lnTo>
                  <a:lnTo>
                    <a:pt x="268327" y="118969"/>
                  </a:lnTo>
                  <a:lnTo>
                    <a:pt x="272542" y="118445"/>
                  </a:lnTo>
                  <a:lnTo>
                    <a:pt x="298823" y="93364"/>
                  </a:lnTo>
                  <a:lnTo>
                    <a:pt x="298624" y="88207"/>
                  </a:lnTo>
                  <a:lnTo>
                    <a:pt x="268661" y="55576"/>
                  </a:lnTo>
                  <a:lnTo>
                    <a:pt x="241376" y="54257"/>
                  </a:lnTo>
                  <a:lnTo>
                    <a:pt x="232980" y="54572"/>
                  </a:lnTo>
                  <a:lnTo>
                    <a:pt x="225214" y="55201"/>
                  </a:lnTo>
                  <a:lnTo>
                    <a:pt x="219069" y="55430"/>
                  </a:lnTo>
                  <a:lnTo>
                    <a:pt x="193675" y="80940"/>
                  </a:lnTo>
                  <a:lnTo>
                    <a:pt x="194150" y="86318"/>
                  </a:lnTo>
                  <a:lnTo>
                    <a:pt x="194150" y="107307"/>
                  </a:lnTo>
                  <a:lnTo>
                    <a:pt x="145875" y="107307"/>
                  </a:lnTo>
                  <a:lnTo>
                    <a:pt x="145875" y="84796"/>
                  </a:lnTo>
                  <a:lnTo>
                    <a:pt x="145967" y="79471"/>
                  </a:lnTo>
                  <a:lnTo>
                    <a:pt x="144917" y="74381"/>
                  </a:lnTo>
                  <a:lnTo>
                    <a:pt x="115021" y="54729"/>
                  </a:lnTo>
                  <a:lnTo>
                    <a:pt x="108094" y="54047"/>
                  </a:lnTo>
                  <a:lnTo>
                    <a:pt x="66063" y="60344"/>
                  </a:lnTo>
                  <a:lnTo>
                    <a:pt x="53616" y="79709"/>
                  </a:lnTo>
                  <a:lnTo>
                    <a:pt x="53837" y="85111"/>
                  </a:lnTo>
                  <a:lnTo>
                    <a:pt x="53632" y="90013"/>
                  </a:lnTo>
                  <a:lnTo>
                    <a:pt x="78709" y="113919"/>
                  </a:lnTo>
                  <a:lnTo>
                    <a:pt x="84437" y="115120"/>
                  </a:lnTo>
                  <a:lnTo>
                    <a:pt x="90226" y="115732"/>
                  </a:lnTo>
                  <a:lnTo>
                    <a:pt x="106258" y="115755"/>
                  </a:lnTo>
                  <a:lnTo>
                    <a:pt x="106258" y="169698"/>
                  </a:lnTo>
                  <a:lnTo>
                    <a:pt x="91775" y="169698"/>
                  </a:lnTo>
                  <a:lnTo>
                    <a:pt x="83248" y="169161"/>
                  </a:lnTo>
                  <a:lnTo>
                    <a:pt x="41219" y="155893"/>
                  </a:lnTo>
                  <a:lnTo>
                    <a:pt x="11404" y="125851"/>
                  </a:lnTo>
                  <a:lnTo>
                    <a:pt x="0" y="85636"/>
                  </a:lnTo>
                  <a:lnTo>
                    <a:pt x="277" y="75681"/>
                  </a:lnTo>
                  <a:lnTo>
                    <a:pt x="16497" y="32843"/>
                  </a:lnTo>
                  <a:lnTo>
                    <a:pt x="50617" y="7815"/>
                  </a:lnTo>
                  <a:lnTo>
                    <a:pt x="95868" y="104"/>
                  </a:lnTo>
                  <a:lnTo>
                    <a:pt x="102165" y="104"/>
                  </a:lnTo>
                  <a:lnTo>
                    <a:pt x="143058" y="6580"/>
                  </a:lnTo>
                  <a:lnTo>
                    <a:pt x="169225" y="31378"/>
                  </a:lnTo>
                  <a:lnTo>
                    <a:pt x="172288" y="24842"/>
                  </a:lnTo>
                  <a:lnTo>
                    <a:pt x="209284" y="1952"/>
                  </a:lnTo>
                  <a:lnTo>
                    <a:pt x="224899" y="472"/>
                  </a:lnTo>
                  <a:lnTo>
                    <a:pt x="233243" y="0"/>
                  </a:lnTo>
                  <a:lnTo>
                    <a:pt x="250191" y="0"/>
                  </a:lnTo>
                  <a:lnTo>
                    <a:pt x="260528" y="231"/>
                  </a:lnTo>
                  <a:lnTo>
                    <a:pt x="299875" y="7121"/>
                  </a:lnTo>
                  <a:lnTo>
                    <a:pt x="335218" y="32994"/>
                  </a:lnTo>
                  <a:lnTo>
                    <a:pt x="352429" y="77917"/>
                  </a:lnTo>
                  <a:lnTo>
                    <a:pt x="352724" y="88469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675467" y="1122704"/>
              <a:ext cx="353060" cy="763905"/>
            </a:xfrm>
            <a:custGeom>
              <a:avLst/>
              <a:gdLst/>
              <a:ahLst/>
              <a:cxnLst/>
              <a:rect l="l" t="t" r="r" b="b"/>
              <a:pathLst>
                <a:path w="353059" h="763905">
                  <a:moveTo>
                    <a:pt x="349250" y="464286"/>
                  </a:moveTo>
                  <a:lnTo>
                    <a:pt x="53340" y="464286"/>
                  </a:lnTo>
                  <a:lnTo>
                    <a:pt x="53340" y="407619"/>
                  </a:lnTo>
                  <a:lnTo>
                    <a:pt x="2540" y="407619"/>
                  </a:lnTo>
                  <a:lnTo>
                    <a:pt x="2540" y="574840"/>
                  </a:lnTo>
                  <a:lnTo>
                    <a:pt x="53340" y="574840"/>
                  </a:lnTo>
                  <a:lnTo>
                    <a:pt x="53340" y="518223"/>
                  </a:lnTo>
                  <a:lnTo>
                    <a:pt x="349250" y="518223"/>
                  </a:lnTo>
                  <a:lnTo>
                    <a:pt x="349250" y="464286"/>
                  </a:lnTo>
                  <a:close/>
                </a:path>
                <a:path w="353059" h="763905">
                  <a:moveTo>
                    <a:pt x="349250" y="0"/>
                  </a:moveTo>
                  <a:lnTo>
                    <a:pt x="50800" y="0"/>
                  </a:lnTo>
                  <a:lnTo>
                    <a:pt x="2540" y="0"/>
                  </a:lnTo>
                  <a:lnTo>
                    <a:pt x="2540" y="160934"/>
                  </a:lnTo>
                  <a:lnTo>
                    <a:pt x="50800" y="160934"/>
                  </a:lnTo>
                  <a:lnTo>
                    <a:pt x="349250" y="160934"/>
                  </a:lnTo>
                  <a:lnTo>
                    <a:pt x="349250" y="107048"/>
                  </a:lnTo>
                  <a:lnTo>
                    <a:pt x="50800" y="107048"/>
                  </a:lnTo>
                  <a:lnTo>
                    <a:pt x="50800" y="53949"/>
                  </a:lnTo>
                  <a:lnTo>
                    <a:pt x="349250" y="53949"/>
                  </a:lnTo>
                  <a:lnTo>
                    <a:pt x="349250" y="0"/>
                  </a:lnTo>
                  <a:close/>
                </a:path>
                <a:path w="353059" h="763905">
                  <a:moveTo>
                    <a:pt x="352463" y="680262"/>
                  </a:moveTo>
                  <a:lnTo>
                    <a:pt x="342188" y="641756"/>
                  </a:lnTo>
                  <a:lnTo>
                    <a:pt x="315506" y="613575"/>
                  </a:lnTo>
                  <a:lnTo>
                    <a:pt x="278790" y="600405"/>
                  </a:lnTo>
                  <a:lnTo>
                    <a:pt x="270814" y="600036"/>
                  </a:lnTo>
                  <a:lnTo>
                    <a:pt x="247205" y="600036"/>
                  </a:lnTo>
                  <a:lnTo>
                    <a:pt x="247205" y="653973"/>
                  </a:lnTo>
                  <a:lnTo>
                    <a:pt x="266458" y="653973"/>
                  </a:lnTo>
                  <a:lnTo>
                    <a:pt x="271881" y="653808"/>
                  </a:lnTo>
                  <a:lnTo>
                    <a:pt x="277139" y="654710"/>
                  </a:lnTo>
                  <a:lnTo>
                    <a:pt x="298729" y="692543"/>
                  </a:lnTo>
                  <a:lnTo>
                    <a:pt x="295795" y="699363"/>
                  </a:lnTo>
                  <a:lnTo>
                    <a:pt x="282486" y="707390"/>
                  </a:lnTo>
                  <a:lnTo>
                    <a:pt x="274612" y="709422"/>
                  </a:lnTo>
                  <a:lnTo>
                    <a:pt x="266141" y="709129"/>
                  </a:lnTo>
                  <a:lnTo>
                    <a:pt x="91300" y="709129"/>
                  </a:lnTo>
                  <a:lnTo>
                    <a:pt x="53949" y="692912"/>
                  </a:lnTo>
                  <a:lnTo>
                    <a:pt x="53949" y="681367"/>
                  </a:lnTo>
                  <a:lnTo>
                    <a:pt x="53606" y="672973"/>
                  </a:lnTo>
                  <a:lnTo>
                    <a:pt x="56807" y="666280"/>
                  </a:lnTo>
                  <a:lnTo>
                    <a:pt x="63550" y="661263"/>
                  </a:lnTo>
                  <a:lnTo>
                    <a:pt x="70446" y="655980"/>
                  </a:lnTo>
                  <a:lnTo>
                    <a:pt x="78257" y="653427"/>
                  </a:lnTo>
                  <a:lnTo>
                    <a:pt x="86944" y="653605"/>
                  </a:lnTo>
                  <a:lnTo>
                    <a:pt x="105791" y="653605"/>
                  </a:lnTo>
                  <a:lnTo>
                    <a:pt x="105791" y="599973"/>
                  </a:lnTo>
                  <a:lnTo>
                    <a:pt x="83959" y="599973"/>
                  </a:lnTo>
                  <a:lnTo>
                    <a:pt x="42811" y="609460"/>
                  </a:lnTo>
                  <a:lnTo>
                    <a:pt x="12954" y="635558"/>
                  </a:lnTo>
                  <a:lnTo>
                    <a:pt x="114" y="673176"/>
                  </a:lnTo>
                  <a:lnTo>
                    <a:pt x="0" y="681266"/>
                  </a:lnTo>
                  <a:lnTo>
                    <a:pt x="317" y="689813"/>
                  </a:lnTo>
                  <a:lnTo>
                    <a:pt x="13411" y="728573"/>
                  </a:lnTo>
                  <a:lnTo>
                    <a:pt x="41986" y="754253"/>
                  </a:lnTo>
                  <a:lnTo>
                    <a:pt x="81229" y="763384"/>
                  </a:lnTo>
                  <a:lnTo>
                    <a:pt x="101955" y="763384"/>
                  </a:lnTo>
                  <a:lnTo>
                    <a:pt x="349110" y="706501"/>
                  </a:lnTo>
                  <a:lnTo>
                    <a:pt x="350532" y="700011"/>
                  </a:lnTo>
                  <a:lnTo>
                    <a:pt x="351561" y="693483"/>
                  </a:lnTo>
                  <a:lnTo>
                    <a:pt x="352209" y="686892"/>
                  </a:lnTo>
                  <a:lnTo>
                    <a:pt x="352463" y="680262"/>
                  </a:lnTo>
                  <a:close/>
                </a:path>
                <a:path w="353059" h="763905">
                  <a:moveTo>
                    <a:pt x="352463" y="351205"/>
                  </a:moveTo>
                  <a:lnTo>
                    <a:pt x="345897" y="309181"/>
                  </a:lnTo>
                  <a:lnTo>
                    <a:pt x="316395" y="279095"/>
                  </a:lnTo>
                  <a:lnTo>
                    <a:pt x="276428" y="263652"/>
                  </a:lnTo>
                  <a:lnTo>
                    <a:pt x="2882" y="188696"/>
                  </a:lnTo>
                  <a:lnTo>
                    <a:pt x="2882" y="245783"/>
                  </a:lnTo>
                  <a:lnTo>
                    <a:pt x="158000" y="280517"/>
                  </a:lnTo>
                  <a:lnTo>
                    <a:pt x="2882" y="324967"/>
                  </a:lnTo>
                  <a:lnTo>
                    <a:pt x="2882" y="382054"/>
                  </a:lnTo>
                  <a:lnTo>
                    <a:pt x="239014" y="307340"/>
                  </a:lnTo>
                  <a:lnTo>
                    <a:pt x="264807" y="313182"/>
                  </a:lnTo>
                  <a:lnTo>
                    <a:pt x="296595" y="334987"/>
                  </a:lnTo>
                  <a:lnTo>
                    <a:pt x="297154" y="339610"/>
                  </a:lnTo>
                  <a:lnTo>
                    <a:pt x="298043" y="344551"/>
                  </a:lnTo>
                  <a:lnTo>
                    <a:pt x="298513" y="349542"/>
                  </a:lnTo>
                  <a:lnTo>
                    <a:pt x="298577" y="360387"/>
                  </a:lnTo>
                  <a:lnTo>
                    <a:pt x="352463" y="360387"/>
                  </a:lnTo>
                  <a:lnTo>
                    <a:pt x="352463" y="351205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-19" y="0"/>
            <a:ext cx="17437735" cy="10287000"/>
            <a:chOff x="-19" y="0"/>
            <a:chExt cx="17437735" cy="10287000"/>
          </a:xfrm>
        </p:grpSpPr>
        <p:sp>
          <p:nvSpPr>
            <p:cNvPr id="18" name="object 18" descr=""/>
            <p:cNvSpPr/>
            <p:nvPr/>
          </p:nvSpPr>
          <p:spPr>
            <a:xfrm>
              <a:off x="-19" y="9355393"/>
              <a:ext cx="17418685" cy="0"/>
            </a:xfrm>
            <a:custGeom>
              <a:avLst/>
              <a:gdLst/>
              <a:ahLst/>
              <a:cxnLst/>
              <a:rect l="l" t="t" r="r" b="b"/>
              <a:pathLst>
                <a:path w="17418685" h="0">
                  <a:moveTo>
                    <a:pt x="1741827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399232" y="0"/>
              <a:ext cx="38100" cy="10287000"/>
            </a:xfrm>
            <a:custGeom>
              <a:avLst/>
              <a:gdLst/>
              <a:ahLst/>
              <a:cxnLst/>
              <a:rect l="l" t="t" r="r" b="b"/>
              <a:pathLst>
                <a:path w="38100" h="10287000">
                  <a:moveTo>
                    <a:pt x="381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10287000"/>
                  </a:lnTo>
                  <a:close/>
                </a:path>
              </a:pathLst>
            </a:custGeom>
            <a:solidFill>
              <a:srgbClr val="58F94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72471" y="1838797"/>
              <a:ext cx="7759065" cy="0"/>
            </a:xfrm>
            <a:custGeom>
              <a:avLst/>
              <a:gdLst/>
              <a:ahLst/>
              <a:cxnLst/>
              <a:rect l="l" t="t" r="r" b="b"/>
              <a:pathLst>
                <a:path w="7759065" h="0">
                  <a:moveTo>
                    <a:pt x="775877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72471" y="5623056"/>
              <a:ext cx="7759065" cy="0"/>
            </a:xfrm>
            <a:custGeom>
              <a:avLst/>
              <a:gdLst/>
              <a:ahLst/>
              <a:cxnLst/>
              <a:rect l="l" t="t" r="r" b="b"/>
              <a:pathLst>
                <a:path w="7759065" h="0">
                  <a:moveTo>
                    <a:pt x="775877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97619" y="2070985"/>
            <a:ext cx="1711960" cy="32778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15"/>
              </a:spcBef>
            </a:pPr>
            <a:r>
              <a:rPr dirty="0" sz="2200" spc="75" b="1">
                <a:solidFill>
                  <a:srgbClr val="48585D"/>
                </a:solidFill>
                <a:latin typeface="Trebuchet MS"/>
                <a:cs typeface="Trebuchet MS"/>
              </a:rPr>
              <a:t>КАЖДЫЕ </a:t>
            </a:r>
            <a:r>
              <a:rPr dirty="0" sz="2200" spc="85" b="1">
                <a:solidFill>
                  <a:srgbClr val="FF2E66"/>
                </a:solidFill>
                <a:latin typeface="Trebuchet MS"/>
                <a:cs typeface="Trebuchet MS"/>
              </a:rPr>
              <a:t>33</a:t>
            </a:r>
            <a:r>
              <a:rPr dirty="0" sz="2200" spc="-190" b="1">
                <a:solidFill>
                  <a:srgbClr val="FF2E66"/>
                </a:solidFill>
                <a:latin typeface="Trebuchet MS"/>
                <a:cs typeface="Trebuchet MS"/>
              </a:rPr>
              <a:t> </a:t>
            </a:r>
            <a:r>
              <a:rPr dirty="0" sz="2200" spc="80" b="1">
                <a:solidFill>
                  <a:srgbClr val="FF2E66"/>
                </a:solidFill>
                <a:latin typeface="Trebuchet MS"/>
                <a:cs typeface="Trebuchet MS"/>
              </a:rPr>
              <a:t>МИНУТЫ</a:t>
            </a:r>
            <a:endParaRPr sz="2200">
              <a:latin typeface="Trebuchet MS"/>
              <a:cs typeface="Trebuchet MS"/>
            </a:endParaRPr>
          </a:p>
          <a:p>
            <a:pPr marL="12700" marR="299085">
              <a:lnSpc>
                <a:spcPts val="2480"/>
              </a:lnSpc>
              <a:spcBef>
                <a:spcPts val="1750"/>
              </a:spcBef>
            </a:pPr>
            <a:r>
              <a:rPr dirty="0" sz="2200" spc="75" b="1">
                <a:solidFill>
                  <a:srgbClr val="48585D"/>
                </a:solidFill>
                <a:latin typeface="Trebuchet MS"/>
                <a:cs typeface="Trebuchet MS"/>
              </a:rPr>
              <a:t>КАЖДЫЕ </a:t>
            </a:r>
            <a:r>
              <a:rPr dirty="0" sz="2200" spc="-85" b="1">
                <a:solidFill>
                  <a:srgbClr val="FF2E66"/>
                </a:solidFill>
                <a:latin typeface="Trebuchet MS"/>
                <a:cs typeface="Trebuchet MS"/>
              </a:rPr>
              <a:t>15</a:t>
            </a:r>
            <a:r>
              <a:rPr dirty="0" sz="2200" spc="-185" b="1">
                <a:solidFill>
                  <a:srgbClr val="FF2E66"/>
                </a:solidFill>
                <a:latin typeface="Trebuchet MS"/>
                <a:cs typeface="Trebuchet MS"/>
              </a:rPr>
              <a:t> </a:t>
            </a:r>
            <a:r>
              <a:rPr dirty="0" sz="2200" spc="80" b="1">
                <a:solidFill>
                  <a:srgbClr val="FF2E66"/>
                </a:solidFill>
                <a:latin typeface="Trebuchet MS"/>
                <a:cs typeface="Trebuchet MS"/>
              </a:rPr>
              <a:t>МИНУТ</a:t>
            </a:r>
            <a:endParaRPr sz="2200">
              <a:latin typeface="Trebuchet MS"/>
              <a:cs typeface="Trebuchet MS"/>
            </a:endParaRPr>
          </a:p>
          <a:p>
            <a:pPr marL="12700" marR="395605">
              <a:lnSpc>
                <a:spcPts val="2480"/>
              </a:lnSpc>
              <a:spcBef>
                <a:spcPts val="1939"/>
              </a:spcBef>
            </a:pPr>
            <a:r>
              <a:rPr dirty="0" sz="2200" spc="75" b="1">
                <a:solidFill>
                  <a:srgbClr val="48585D"/>
                </a:solidFill>
                <a:latin typeface="Trebuchet MS"/>
                <a:cs typeface="Trebuchet MS"/>
              </a:rPr>
              <a:t>КАЖДЫЕ </a:t>
            </a:r>
            <a:r>
              <a:rPr dirty="0" sz="2200" spc="75" b="1">
                <a:solidFill>
                  <a:srgbClr val="FF2E66"/>
                </a:solidFill>
                <a:latin typeface="Trebuchet MS"/>
                <a:cs typeface="Trebuchet MS"/>
              </a:rPr>
              <a:t>5</a:t>
            </a:r>
            <a:r>
              <a:rPr dirty="0" sz="2200" spc="-195" b="1">
                <a:solidFill>
                  <a:srgbClr val="FF2E66"/>
                </a:solidFill>
                <a:latin typeface="Trebuchet MS"/>
                <a:cs typeface="Trebuchet MS"/>
              </a:rPr>
              <a:t> </a:t>
            </a:r>
            <a:r>
              <a:rPr dirty="0" sz="2200" spc="80" b="1">
                <a:solidFill>
                  <a:srgbClr val="FF2E66"/>
                </a:solidFill>
                <a:latin typeface="Trebuchet MS"/>
                <a:cs typeface="Trebuchet MS"/>
              </a:rPr>
              <a:t>МИНУТ</a:t>
            </a:r>
            <a:endParaRPr sz="2200">
              <a:latin typeface="Trebuchet MS"/>
              <a:cs typeface="Trebuchet MS"/>
            </a:endParaRPr>
          </a:p>
          <a:p>
            <a:pPr marL="12700" marR="395605">
              <a:lnSpc>
                <a:spcPts val="2480"/>
              </a:lnSpc>
              <a:spcBef>
                <a:spcPts val="1920"/>
              </a:spcBef>
            </a:pPr>
            <a:r>
              <a:rPr dirty="0" sz="2200" spc="75" b="1">
                <a:solidFill>
                  <a:srgbClr val="48585D"/>
                </a:solidFill>
                <a:latin typeface="Trebuchet MS"/>
                <a:cs typeface="Trebuchet MS"/>
              </a:rPr>
              <a:t>КАЖДЫЕ </a:t>
            </a:r>
            <a:r>
              <a:rPr dirty="0" sz="2200" spc="-125" b="1">
                <a:solidFill>
                  <a:srgbClr val="FF2E66"/>
                </a:solidFill>
                <a:latin typeface="Trebuchet MS"/>
                <a:cs typeface="Trebuchet MS"/>
              </a:rPr>
              <a:t>1,5</a:t>
            </a:r>
            <a:r>
              <a:rPr dirty="0" sz="2200" spc="-175" b="1">
                <a:solidFill>
                  <a:srgbClr val="FF2E66"/>
                </a:solidFill>
                <a:latin typeface="Trebuchet MS"/>
                <a:cs typeface="Trebuchet MS"/>
              </a:rPr>
              <a:t> </a:t>
            </a:r>
            <a:r>
              <a:rPr dirty="0" sz="2200" spc="140" b="1">
                <a:solidFill>
                  <a:srgbClr val="FF2E66"/>
                </a:solidFill>
                <a:latin typeface="Trebuchet MS"/>
                <a:cs typeface="Trebuchet MS"/>
              </a:rPr>
              <a:t>ЧАСА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662774" y="9469704"/>
            <a:ext cx="445134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114" b="1">
                <a:solidFill>
                  <a:srgbClr val="48585D"/>
                </a:solidFill>
                <a:latin typeface="Trebuchet MS"/>
                <a:cs typeface="Trebuchet MS"/>
              </a:rPr>
              <a:t>06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3026485" y="2077639"/>
            <a:ext cx="5109845" cy="66548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ребенок</a:t>
            </a:r>
            <a:r>
              <a:rPr dirty="0" sz="2200" spc="-2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становится</a:t>
            </a:r>
            <a:r>
              <a:rPr dirty="0" sz="2200" spc="-22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жертвой </a:t>
            </a: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преступления</a:t>
            </a:r>
            <a:r>
              <a:rPr dirty="0" sz="2200" spc="-18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сексуального</a:t>
            </a:r>
            <a:r>
              <a:rPr dirty="0" sz="2200" spc="-18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характера</a:t>
            </a:r>
            <a:r>
              <a:rPr dirty="0" sz="2200" spc="-17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190">
                <a:solidFill>
                  <a:srgbClr val="48585D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26485" y="3074828"/>
            <a:ext cx="45523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теряется</a:t>
            </a:r>
            <a:r>
              <a:rPr dirty="0" sz="2200" spc="-2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40">
                <a:solidFill>
                  <a:srgbClr val="48585D"/>
                </a:solidFill>
                <a:latin typeface="Trebuchet MS"/>
                <a:cs typeface="Trebuchet MS"/>
              </a:rPr>
              <a:t>или</a:t>
            </a:r>
            <a:r>
              <a:rPr dirty="0" sz="2200" spc="-2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похищается</a:t>
            </a:r>
            <a:r>
              <a:rPr dirty="0" sz="2200" spc="-229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ребенок</a:t>
            </a:r>
            <a:r>
              <a:rPr dirty="0" sz="2200" spc="-2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190">
                <a:solidFill>
                  <a:srgbClr val="48585D"/>
                </a:solidFill>
                <a:latin typeface="Trebuchet MS"/>
                <a:cs typeface="Trebuchet MS"/>
              </a:rPr>
              <a:t>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26485" y="3792815"/>
            <a:ext cx="4693920" cy="66548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-20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России</a:t>
            </a:r>
            <a:r>
              <a:rPr dirty="0" sz="2200" spc="-20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совершается</a:t>
            </a:r>
            <a:r>
              <a:rPr dirty="0" sz="2200" spc="-204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преступление против</a:t>
            </a:r>
            <a:r>
              <a:rPr dirty="0" sz="2200" spc="-2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ребенка*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26485" y="4825843"/>
            <a:ext cx="24212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погибает</a:t>
            </a:r>
            <a:r>
              <a:rPr dirty="0" sz="2200" spc="-2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ребенок*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7597" y="5837051"/>
            <a:ext cx="1822450" cy="261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0" b="1">
                <a:solidFill>
                  <a:srgbClr val="48585D"/>
                </a:solidFill>
                <a:latin typeface="Trebuchet MS"/>
                <a:cs typeface="Trebuchet MS"/>
              </a:rPr>
              <a:t>&gt;15</a:t>
            </a:r>
            <a:r>
              <a:rPr dirty="0" sz="3000" spc="-2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000" spc="220" b="1">
                <a:solidFill>
                  <a:srgbClr val="48585D"/>
                </a:solidFill>
                <a:latin typeface="Trebuchet MS"/>
                <a:cs typeface="Trebuchet MS"/>
              </a:rPr>
              <a:t>000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dirty="0" sz="3000" spc="245" b="1">
                <a:solidFill>
                  <a:srgbClr val="48585D"/>
                </a:solidFill>
                <a:latin typeface="Trebuchet MS"/>
                <a:cs typeface="Trebuchet MS"/>
              </a:rPr>
              <a:t>&gt;40</a:t>
            </a:r>
            <a:r>
              <a:rPr dirty="0" sz="3000" spc="-2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000" spc="220" b="1">
                <a:solidFill>
                  <a:srgbClr val="48585D"/>
                </a:solidFill>
                <a:latin typeface="Trebuchet MS"/>
                <a:cs typeface="Trebuchet MS"/>
              </a:rPr>
              <a:t>000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3000" spc="105" b="1">
                <a:solidFill>
                  <a:srgbClr val="48585D"/>
                </a:solidFill>
                <a:latin typeface="Trebuchet MS"/>
                <a:cs typeface="Trebuchet MS"/>
              </a:rPr>
              <a:t>&gt;103</a:t>
            </a:r>
            <a:r>
              <a:rPr dirty="0" sz="3000" spc="-30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000" spc="220" b="1">
                <a:solidFill>
                  <a:srgbClr val="48585D"/>
                </a:solidFill>
                <a:latin typeface="Trebuchet MS"/>
                <a:cs typeface="Trebuchet MS"/>
              </a:rPr>
              <a:t>000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dirty="0" sz="3000" spc="225" b="1">
                <a:solidFill>
                  <a:srgbClr val="48585D"/>
                </a:solidFill>
                <a:latin typeface="Trebuchet MS"/>
                <a:cs typeface="Trebuchet MS"/>
              </a:rPr>
              <a:t>&gt;6</a:t>
            </a:r>
            <a:r>
              <a:rPr dirty="0" sz="3000" spc="-2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3000" spc="220" b="1">
                <a:solidFill>
                  <a:srgbClr val="48585D"/>
                </a:solidFill>
                <a:latin typeface="Trebuchet MS"/>
                <a:cs typeface="Trebuchet MS"/>
              </a:rPr>
              <a:t>000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026485" y="5827965"/>
            <a:ext cx="5245735" cy="281559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307975">
              <a:lnSpc>
                <a:spcPts val="2400"/>
              </a:lnSpc>
              <a:spcBef>
                <a:spcPts val="380"/>
              </a:spcBef>
            </a:pP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преступлений</a:t>
            </a:r>
            <a:r>
              <a:rPr dirty="0" sz="2200" spc="-16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сексуального</a:t>
            </a:r>
            <a:r>
              <a:rPr dirty="0" sz="2200" spc="-16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характера совершается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отношении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endParaRPr sz="2200">
              <a:latin typeface="Trebuchet MS"/>
              <a:cs typeface="Trebuchet MS"/>
            </a:endParaRPr>
          </a:p>
          <a:p>
            <a:pPr marL="12700" marR="2326005">
              <a:lnSpc>
                <a:spcPts val="4050"/>
              </a:lnSpc>
              <a:spcBef>
                <a:spcPts val="325"/>
              </a:spcBef>
            </a:pP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2200" spc="-24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-2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год</a:t>
            </a:r>
            <a:r>
              <a:rPr dirty="0" sz="2200" spc="-23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пропадают </a:t>
            </a: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преступлений</a:t>
            </a:r>
            <a:r>
              <a:rPr dirty="0" sz="2200" spc="-16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против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030"/>
              </a:lnSpc>
            </a:pP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несовершеннолетних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ежегодно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2200" spc="-21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России</a:t>
            </a:r>
            <a:endParaRPr sz="2200">
              <a:latin typeface="Trebuchet MS"/>
              <a:cs typeface="Trebuchet MS"/>
            </a:endParaRPr>
          </a:p>
          <a:p>
            <a:pPr marL="12700" marR="467359">
              <a:lnSpc>
                <a:spcPts val="2400"/>
              </a:lnSpc>
              <a:spcBef>
                <a:spcPts val="1670"/>
              </a:spcBef>
            </a:pPr>
            <a:r>
              <a:rPr dirty="0" sz="2200" spc="-25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2200" spc="-22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48585D"/>
                </a:solidFill>
                <a:latin typeface="Trebuchet MS"/>
                <a:cs typeface="Trebuchet MS"/>
              </a:rPr>
              <a:t>погибает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ежегодно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>
                <a:solidFill>
                  <a:srgbClr val="48585D"/>
                </a:solidFill>
                <a:latin typeface="Trebuchet MS"/>
                <a:cs typeface="Trebuchet MS"/>
              </a:rPr>
              <a:t>от</a:t>
            </a:r>
            <a:r>
              <a:rPr dirty="0" sz="2200" spc="-21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8585D"/>
                </a:solidFill>
                <a:latin typeface="Trebuchet MS"/>
                <a:cs typeface="Trebuchet MS"/>
              </a:rPr>
              <a:t>внешних причин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117388" y="7967984"/>
            <a:ext cx="6762115" cy="1105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380365">
              <a:lnSpc>
                <a:spcPct val="100000"/>
              </a:lnSpc>
              <a:spcBef>
                <a:spcPts val="90"/>
              </a:spcBef>
            </a:pPr>
            <a:r>
              <a:rPr dirty="0" sz="2550" spc="-5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050" spc="150" b="1" i="1">
                <a:solidFill>
                  <a:srgbClr val="48585D"/>
                </a:solidFill>
                <a:latin typeface="Trebuchet MS"/>
                <a:cs typeface="Trebuchet MS"/>
              </a:rPr>
              <a:t>*</a:t>
            </a:r>
            <a:r>
              <a:rPr dirty="0" sz="2050" spc="-1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spc="85" b="1" i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2050" spc="-1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b="1" i="1">
                <a:solidFill>
                  <a:srgbClr val="48585D"/>
                </a:solidFill>
                <a:latin typeface="Trebuchet MS"/>
                <a:cs typeface="Trebuchet MS"/>
              </a:rPr>
              <a:t>данным</a:t>
            </a:r>
            <a:r>
              <a:rPr dirty="0" sz="2050" spc="-1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b="1" i="1">
                <a:solidFill>
                  <a:srgbClr val="48585D"/>
                </a:solidFill>
                <a:latin typeface="Trebuchet MS"/>
                <a:cs typeface="Trebuchet MS"/>
              </a:rPr>
              <a:t>Следственного</a:t>
            </a:r>
            <a:r>
              <a:rPr dirty="0" sz="2050" spc="-1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spc="-165" b="1" i="1">
                <a:solidFill>
                  <a:srgbClr val="48585D"/>
                </a:solidFill>
                <a:latin typeface="Trebuchet MS"/>
                <a:cs typeface="Trebuchet MS"/>
              </a:rPr>
              <a:t>комитета</a:t>
            </a:r>
            <a:r>
              <a:rPr dirty="0" sz="2050" spc="-140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spc="160" b="1" i="1">
                <a:solidFill>
                  <a:srgbClr val="48585D"/>
                </a:solidFill>
                <a:latin typeface="Trebuchet MS"/>
                <a:cs typeface="Trebuchet MS"/>
              </a:rPr>
              <a:t>РФ</a:t>
            </a:r>
            <a:r>
              <a:rPr dirty="0" sz="2050" spc="-1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spc="130" b="1" i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2050" spc="-1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spc="135" b="1" i="1">
                <a:solidFill>
                  <a:srgbClr val="48585D"/>
                </a:solidFill>
                <a:latin typeface="Trebuchet MS"/>
                <a:cs typeface="Trebuchet MS"/>
              </a:rPr>
              <a:t>МВД</a:t>
            </a:r>
            <a:r>
              <a:rPr dirty="0" sz="2050" spc="-135" b="1" i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050" spc="135" b="1" i="1">
                <a:solidFill>
                  <a:srgbClr val="48585D"/>
                </a:solidFill>
                <a:latin typeface="Trebuchet MS"/>
                <a:cs typeface="Trebuchet MS"/>
              </a:rPr>
              <a:t>РФ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6740" y="0"/>
            <a:ext cx="17801590" cy="10287000"/>
            <a:chOff x="486740" y="0"/>
            <a:chExt cx="1780159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315" y="0"/>
              <a:ext cx="13990684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1535" y="0"/>
              <a:ext cx="11956465" cy="102743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7399232" y="0"/>
              <a:ext cx="38100" cy="10287000"/>
            </a:xfrm>
            <a:custGeom>
              <a:avLst/>
              <a:gdLst/>
              <a:ahLst/>
              <a:cxnLst/>
              <a:rect l="l" t="t" r="r" b="b"/>
              <a:pathLst>
                <a:path w="38100" h="10287000">
                  <a:moveTo>
                    <a:pt x="381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10287000"/>
                  </a:lnTo>
                  <a:close/>
                </a:path>
              </a:pathLst>
            </a:custGeom>
            <a:solidFill>
              <a:srgbClr val="58F94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675474" y="2090095"/>
              <a:ext cx="353060" cy="173355"/>
            </a:xfrm>
            <a:custGeom>
              <a:avLst/>
              <a:gdLst/>
              <a:ahLst/>
              <a:cxnLst/>
              <a:rect l="l" t="t" r="r" b="b"/>
              <a:pathLst>
                <a:path w="353059" h="173355">
                  <a:moveTo>
                    <a:pt x="352724" y="88469"/>
                  </a:moveTo>
                  <a:lnTo>
                    <a:pt x="342896" y="130031"/>
                  </a:lnTo>
                  <a:lnTo>
                    <a:pt x="314779" y="160221"/>
                  </a:lnTo>
                  <a:lnTo>
                    <a:pt x="272984" y="172641"/>
                  </a:lnTo>
                  <a:lnTo>
                    <a:pt x="264044" y="173056"/>
                  </a:lnTo>
                  <a:lnTo>
                    <a:pt x="248302" y="173056"/>
                  </a:lnTo>
                  <a:lnTo>
                    <a:pt x="248302" y="119533"/>
                  </a:lnTo>
                  <a:lnTo>
                    <a:pt x="264044" y="118956"/>
                  </a:lnTo>
                  <a:lnTo>
                    <a:pt x="268327" y="118969"/>
                  </a:lnTo>
                  <a:lnTo>
                    <a:pt x="272542" y="118445"/>
                  </a:lnTo>
                  <a:lnTo>
                    <a:pt x="298823" y="93364"/>
                  </a:lnTo>
                  <a:lnTo>
                    <a:pt x="298624" y="88207"/>
                  </a:lnTo>
                  <a:lnTo>
                    <a:pt x="268661" y="55576"/>
                  </a:lnTo>
                  <a:lnTo>
                    <a:pt x="241376" y="54257"/>
                  </a:lnTo>
                  <a:lnTo>
                    <a:pt x="232980" y="54572"/>
                  </a:lnTo>
                  <a:lnTo>
                    <a:pt x="225214" y="55201"/>
                  </a:lnTo>
                  <a:lnTo>
                    <a:pt x="219069" y="55430"/>
                  </a:lnTo>
                  <a:lnTo>
                    <a:pt x="193675" y="80940"/>
                  </a:lnTo>
                  <a:lnTo>
                    <a:pt x="194150" y="86318"/>
                  </a:lnTo>
                  <a:lnTo>
                    <a:pt x="194150" y="107307"/>
                  </a:lnTo>
                  <a:lnTo>
                    <a:pt x="145875" y="107307"/>
                  </a:lnTo>
                  <a:lnTo>
                    <a:pt x="145875" y="84796"/>
                  </a:lnTo>
                  <a:lnTo>
                    <a:pt x="145967" y="79471"/>
                  </a:lnTo>
                  <a:lnTo>
                    <a:pt x="144917" y="74381"/>
                  </a:lnTo>
                  <a:lnTo>
                    <a:pt x="115021" y="54729"/>
                  </a:lnTo>
                  <a:lnTo>
                    <a:pt x="108094" y="54047"/>
                  </a:lnTo>
                  <a:lnTo>
                    <a:pt x="66063" y="60344"/>
                  </a:lnTo>
                  <a:lnTo>
                    <a:pt x="53616" y="79709"/>
                  </a:lnTo>
                  <a:lnTo>
                    <a:pt x="53837" y="85111"/>
                  </a:lnTo>
                  <a:lnTo>
                    <a:pt x="53632" y="90013"/>
                  </a:lnTo>
                  <a:lnTo>
                    <a:pt x="78709" y="113919"/>
                  </a:lnTo>
                  <a:lnTo>
                    <a:pt x="84437" y="115120"/>
                  </a:lnTo>
                  <a:lnTo>
                    <a:pt x="90226" y="115732"/>
                  </a:lnTo>
                  <a:lnTo>
                    <a:pt x="106258" y="115755"/>
                  </a:lnTo>
                  <a:lnTo>
                    <a:pt x="106258" y="169698"/>
                  </a:lnTo>
                  <a:lnTo>
                    <a:pt x="91775" y="169698"/>
                  </a:lnTo>
                  <a:lnTo>
                    <a:pt x="83248" y="169161"/>
                  </a:lnTo>
                  <a:lnTo>
                    <a:pt x="41219" y="155893"/>
                  </a:lnTo>
                  <a:lnTo>
                    <a:pt x="11404" y="125851"/>
                  </a:lnTo>
                  <a:lnTo>
                    <a:pt x="0" y="85636"/>
                  </a:lnTo>
                  <a:lnTo>
                    <a:pt x="277" y="75681"/>
                  </a:lnTo>
                  <a:lnTo>
                    <a:pt x="16497" y="32843"/>
                  </a:lnTo>
                  <a:lnTo>
                    <a:pt x="50617" y="7815"/>
                  </a:lnTo>
                  <a:lnTo>
                    <a:pt x="95868" y="104"/>
                  </a:lnTo>
                  <a:lnTo>
                    <a:pt x="102165" y="104"/>
                  </a:lnTo>
                  <a:lnTo>
                    <a:pt x="143058" y="6580"/>
                  </a:lnTo>
                  <a:lnTo>
                    <a:pt x="169225" y="31378"/>
                  </a:lnTo>
                  <a:lnTo>
                    <a:pt x="172288" y="24842"/>
                  </a:lnTo>
                  <a:lnTo>
                    <a:pt x="209284" y="1952"/>
                  </a:lnTo>
                  <a:lnTo>
                    <a:pt x="224899" y="472"/>
                  </a:lnTo>
                  <a:lnTo>
                    <a:pt x="233243" y="0"/>
                  </a:lnTo>
                  <a:lnTo>
                    <a:pt x="250191" y="0"/>
                  </a:lnTo>
                  <a:lnTo>
                    <a:pt x="260528" y="231"/>
                  </a:lnTo>
                  <a:lnTo>
                    <a:pt x="299875" y="7121"/>
                  </a:lnTo>
                  <a:lnTo>
                    <a:pt x="335218" y="32994"/>
                  </a:lnTo>
                  <a:lnTo>
                    <a:pt x="352429" y="77917"/>
                  </a:lnTo>
                  <a:lnTo>
                    <a:pt x="352724" y="88469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675467" y="449998"/>
              <a:ext cx="353060" cy="1436370"/>
            </a:xfrm>
            <a:custGeom>
              <a:avLst/>
              <a:gdLst/>
              <a:ahLst/>
              <a:cxnLst/>
              <a:rect l="l" t="t" r="r" b="b"/>
              <a:pathLst>
                <a:path w="353059" h="1436370">
                  <a:moveTo>
                    <a:pt x="349250" y="1136992"/>
                  </a:moveTo>
                  <a:lnTo>
                    <a:pt x="53340" y="1136992"/>
                  </a:lnTo>
                  <a:lnTo>
                    <a:pt x="53340" y="1080325"/>
                  </a:lnTo>
                  <a:lnTo>
                    <a:pt x="2540" y="1080325"/>
                  </a:lnTo>
                  <a:lnTo>
                    <a:pt x="2540" y="1247546"/>
                  </a:lnTo>
                  <a:lnTo>
                    <a:pt x="53340" y="1247546"/>
                  </a:lnTo>
                  <a:lnTo>
                    <a:pt x="53340" y="1190929"/>
                  </a:lnTo>
                  <a:lnTo>
                    <a:pt x="349250" y="1190929"/>
                  </a:lnTo>
                  <a:lnTo>
                    <a:pt x="349250" y="1136992"/>
                  </a:lnTo>
                  <a:close/>
                </a:path>
                <a:path w="353059" h="1436370">
                  <a:moveTo>
                    <a:pt x="349250" y="672706"/>
                  </a:moveTo>
                  <a:lnTo>
                    <a:pt x="50800" y="672706"/>
                  </a:lnTo>
                  <a:lnTo>
                    <a:pt x="2540" y="672706"/>
                  </a:lnTo>
                  <a:lnTo>
                    <a:pt x="2540" y="833640"/>
                  </a:lnTo>
                  <a:lnTo>
                    <a:pt x="50800" y="833640"/>
                  </a:lnTo>
                  <a:lnTo>
                    <a:pt x="349250" y="833640"/>
                  </a:lnTo>
                  <a:lnTo>
                    <a:pt x="349250" y="779754"/>
                  </a:lnTo>
                  <a:lnTo>
                    <a:pt x="50800" y="779754"/>
                  </a:lnTo>
                  <a:lnTo>
                    <a:pt x="50800" y="726655"/>
                  </a:lnTo>
                  <a:lnTo>
                    <a:pt x="349250" y="726655"/>
                  </a:lnTo>
                  <a:lnTo>
                    <a:pt x="349250" y="672706"/>
                  </a:lnTo>
                  <a:close/>
                </a:path>
                <a:path w="353059" h="1436370">
                  <a:moveTo>
                    <a:pt x="349250" y="461606"/>
                  </a:moveTo>
                  <a:lnTo>
                    <a:pt x="196850" y="461606"/>
                  </a:lnTo>
                  <a:lnTo>
                    <a:pt x="149860" y="461606"/>
                  </a:lnTo>
                  <a:lnTo>
                    <a:pt x="2540" y="461606"/>
                  </a:lnTo>
                  <a:lnTo>
                    <a:pt x="2540" y="515556"/>
                  </a:lnTo>
                  <a:lnTo>
                    <a:pt x="149860" y="515556"/>
                  </a:lnTo>
                  <a:lnTo>
                    <a:pt x="149860" y="571017"/>
                  </a:lnTo>
                  <a:lnTo>
                    <a:pt x="2540" y="571017"/>
                  </a:lnTo>
                  <a:lnTo>
                    <a:pt x="2540" y="624954"/>
                  </a:lnTo>
                  <a:lnTo>
                    <a:pt x="149860" y="624954"/>
                  </a:lnTo>
                  <a:lnTo>
                    <a:pt x="196850" y="624954"/>
                  </a:lnTo>
                  <a:lnTo>
                    <a:pt x="349250" y="624954"/>
                  </a:lnTo>
                  <a:lnTo>
                    <a:pt x="349250" y="571017"/>
                  </a:lnTo>
                  <a:lnTo>
                    <a:pt x="196850" y="571017"/>
                  </a:lnTo>
                  <a:lnTo>
                    <a:pt x="196850" y="515556"/>
                  </a:lnTo>
                  <a:lnTo>
                    <a:pt x="349250" y="515556"/>
                  </a:lnTo>
                  <a:lnTo>
                    <a:pt x="349250" y="461606"/>
                  </a:lnTo>
                  <a:close/>
                </a:path>
                <a:path w="353059" h="1436370">
                  <a:moveTo>
                    <a:pt x="349631" y="240118"/>
                  </a:moveTo>
                  <a:lnTo>
                    <a:pt x="2882" y="240118"/>
                  </a:lnTo>
                  <a:lnTo>
                    <a:pt x="2882" y="293433"/>
                  </a:lnTo>
                  <a:lnTo>
                    <a:pt x="213360" y="354355"/>
                  </a:lnTo>
                  <a:lnTo>
                    <a:pt x="2882" y="354355"/>
                  </a:lnTo>
                  <a:lnTo>
                    <a:pt x="2882" y="408292"/>
                  </a:lnTo>
                  <a:lnTo>
                    <a:pt x="349631" y="408292"/>
                  </a:lnTo>
                  <a:lnTo>
                    <a:pt x="349631" y="354926"/>
                  </a:lnTo>
                  <a:lnTo>
                    <a:pt x="139585" y="294055"/>
                  </a:lnTo>
                  <a:lnTo>
                    <a:pt x="349631" y="294055"/>
                  </a:lnTo>
                  <a:lnTo>
                    <a:pt x="349631" y="240118"/>
                  </a:lnTo>
                  <a:close/>
                </a:path>
                <a:path w="353059" h="1436370">
                  <a:moveTo>
                    <a:pt x="349631" y="13385"/>
                  </a:moveTo>
                  <a:lnTo>
                    <a:pt x="145084" y="73355"/>
                  </a:lnTo>
                  <a:lnTo>
                    <a:pt x="2578" y="0"/>
                  </a:lnTo>
                  <a:lnTo>
                    <a:pt x="2882" y="64490"/>
                  </a:lnTo>
                  <a:lnTo>
                    <a:pt x="149288" y="134696"/>
                  </a:lnTo>
                  <a:lnTo>
                    <a:pt x="2882" y="134696"/>
                  </a:lnTo>
                  <a:lnTo>
                    <a:pt x="2882" y="188645"/>
                  </a:lnTo>
                  <a:lnTo>
                    <a:pt x="349631" y="188645"/>
                  </a:lnTo>
                  <a:lnTo>
                    <a:pt x="349631" y="134696"/>
                  </a:lnTo>
                  <a:lnTo>
                    <a:pt x="197459" y="134696"/>
                  </a:lnTo>
                  <a:lnTo>
                    <a:pt x="197459" y="111721"/>
                  </a:lnTo>
                  <a:lnTo>
                    <a:pt x="349631" y="68529"/>
                  </a:lnTo>
                  <a:lnTo>
                    <a:pt x="349631" y="13385"/>
                  </a:lnTo>
                  <a:close/>
                </a:path>
                <a:path w="353059" h="1436370">
                  <a:moveTo>
                    <a:pt x="352463" y="1352969"/>
                  </a:moveTo>
                  <a:lnTo>
                    <a:pt x="342188" y="1314462"/>
                  </a:lnTo>
                  <a:lnTo>
                    <a:pt x="315506" y="1286281"/>
                  </a:lnTo>
                  <a:lnTo>
                    <a:pt x="278790" y="1273111"/>
                  </a:lnTo>
                  <a:lnTo>
                    <a:pt x="270814" y="1272743"/>
                  </a:lnTo>
                  <a:lnTo>
                    <a:pt x="247205" y="1272743"/>
                  </a:lnTo>
                  <a:lnTo>
                    <a:pt x="247205" y="1326680"/>
                  </a:lnTo>
                  <a:lnTo>
                    <a:pt x="266458" y="1326680"/>
                  </a:lnTo>
                  <a:lnTo>
                    <a:pt x="271881" y="1326515"/>
                  </a:lnTo>
                  <a:lnTo>
                    <a:pt x="277139" y="1327416"/>
                  </a:lnTo>
                  <a:lnTo>
                    <a:pt x="298729" y="1365250"/>
                  </a:lnTo>
                  <a:lnTo>
                    <a:pt x="295795" y="1372069"/>
                  </a:lnTo>
                  <a:lnTo>
                    <a:pt x="282486" y="1380096"/>
                  </a:lnTo>
                  <a:lnTo>
                    <a:pt x="274612" y="1382128"/>
                  </a:lnTo>
                  <a:lnTo>
                    <a:pt x="266141" y="1381836"/>
                  </a:lnTo>
                  <a:lnTo>
                    <a:pt x="91300" y="1381836"/>
                  </a:lnTo>
                  <a:lnTo>
                    <a:pt x="53949" y="1365618"/>
                  </a:lnTo>
                  <a:lnTo>
                    <a:pt x="53949" y="1354074"/>
                  </a:lnTo>
                  <a:lnTo>
                    <a:pt x="53606" y="1345679"/>
                  </a:lnTo>
                  <a:lnTo>
                    <a:pt x="56807" y="1338986"/>
                  </a:lnTo>
                  <a:lnTo>
                    <a:pt x="63550" y="1333969"/>
                  </a:lnTo>
                  <a:lnTo>
                    <a:pt x="70446" y="1328686"/>
                  </a:lnTo>
                  <a:lnTo>
                    <a:pt x="78257" y="1326134"/>
                  </a:lnTo>
                  <a:lnTo>
                    <a:pt x="86944" y="1326311"/>
                  </a:lnTo>
                  <a:lnTo>
                    <a:pt x="105791" y="1326311"/>
                  </a:lnTo>
                  <a:lnTo>
                    <a:pt x="105791" y="1272679"/>
                  </a:lnTo>
                  <a:lnTo>
                    <a:pt x="83959" y="1272679"/>
                  </a:lnTo>
                  <a:lnTo>
                    <a:pt x="42811" y="1282166"/>
                  </a:lnTo>
                  <a:lnTo>
                    <a:pt x="12954" y="1308265"/>
                  </a:lnTo>
                  <a:lnTo>
                    <a:pt x="114" y="1345882"/>
                  </a:lnTo>
                  <a:lnTo>
                    <a:pt x="0" y="1353972"/>
                  </a:lnTo>
                  <a:lnTo>
                    <a:pt x="317" y="1362519"/>
                  </a:lnTo>
                  <a:lnTo>
                    <a:pt x="13411" y="1401279"/>
                  </a:lnTo>
                  <a:lnTo>
                    <a:pt x="41986" y="1426959"/>
                  </a:lnTo>
                  <a:lnTo>
                    <a:pt x="81229" y="1436090"/>
                  </a:lnTo>
                  <a:lnTo>
                    <a:pt x="101955" y="1436090"/>
                  </a:lnTo>
                  <a:lnTo>
                    <a:pt x="349110" y="1379207"/>
                  </a:lnTo>
                  <a:lnTo>
                    <a:pt x="350532" y="1372717"/>
                  </a:lnTo>
                  <a:lnTo>
                    <a:pt x="351561" y="1366189"/>
                  </a:lnTo>
                  <a:lnTo>
                    <a:pt x="352209" y="1359598"/>
                  </a:lnTo>
                  <a:lnTo>
                    <a:pt x="352463" y="1352969"/>
                  </a:lnTo>
                  <a:close/>
                </a:path>
                <a:path w="353059" h="1436370">
                  <a:moveTo>
                    <a:pt x="352463" y="1023912"/>
                  </a:moveTo>
                  <a:lnTo>
                    <a:pt x="345897" y="981887"/>
                  </a:lnTo>
                  <a:lnTo>
                    <a:pt x="316395" y="951801"/>
                  </a:lnTo>
                  <a:lnTo>
                    <a:pt x="276428" y="936358"/>
                  </a:lnTo>
                  <a:lnTo>
                    <a:pt x="2882" y="861402"/>
                  </a:lnTo>
                  <a:lnTo>
                    <a:pt x="2882" y="918489"/>
                  </a:lnTo>
                  <a:lnTo>
                    <a:pt x="158000" y="953223"/>
                  </a:lnTo>
                  <a:lnTo>
                    <a:pt x="2882" y="997673"/>
                  </a:lnTo>
                  <a:lnTo>
                    <a:pt x="2882" y="1054760"/>
                  </a:lnTo>
                  <a:lnTo>
                    <a:pt x="239014" y="980046"/>
                  </a:lnTo>
                  <a:lnTo>
                    <a:pt x="264807" y="985888"/>
                  </a:lnTo>
                  <a:lnTo>
                    <a:pt x="296595" y="1007694"/>
                  </a:lnTo>
                  <a:lnTo>
                    <a:pt x="297154" y="1012317"/>
                  </a:lnTo>
                  <a:lnTo>
                    <a:pt x="298043" y="1017257"/>
                  </a:lnTo>
                  <a:lnTo>
                    <a:pt x="298513" y="1022248"/>
                  </a:lnTo>
                  <a:lnTo>
                    <a:pt x="298577" y="1033094"/>
                  </a:lnTo>
                  <a:lnTo>
                    <a:pt x="352463" y="1033094"/>
                  </a:lnTo>
                  <a:lnTo>
                    <a:pt x="352463" y="1023912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6740" y="300621"/>
              <a:ext cx="16524605" cy="7277734"/>
            </a:xfrm>
            <a:custGeom>
              <a:avLst/>
              <a:gdLst/>
              <a:ahLst/>
              <a:cxnLst/>
              <a:rect l="l" t="t" r="r" b="b"/>
              <a:pathLst>
                <a:path w="16524605" h="7277734">
                  <a:moveTo>
                    <a:pt x="4014355" y="3389998"/>
                  </a:moveTo>
                  <a:lnTo>
                    <a:pt x="4011218" y="3342449"/>
                  </a:lnTo>
                  <a:lnTo>
                    <a:pt x="4001960" y="3296081"/>
                  </a:lnTo>
                  <a:lnTo>
                    <a:pt x="3986809" y="3251504"/>
                  </a:lnTo>
                  <a:lnTo>
                    <a:pt x="3965994" y="3209277"/>
                  </a:lnTo>
                  <a:lnTo>
                    <a:pt x="3939768" y="3169945"/>
                  </a:lnTo>
                  <a:lnTo>
                    <a:pt x="3908348" y="3134080"/>
                  </a:lnTo>
                  <a:lnTo>
                    <a:pt x="3872484" y="3102660"/>
                  </a:lnTo>
                  <a:lnTo>
                    <a:pt x="3833152" y="3076435"/>
                  </a:lnTo>
                  <a:lnTo>
                    <a:pt x="3790912" y="3055620"/>
                  </a:lnTo>
                  <a:lnTo>
                    <a:pt x="3746335" y="3040481"/>
                  </a:lnTo>
                  <a:lnTo>
                    <a:pt x="3699980" y="3031210"/>
                  </a:lnTo>
                  <a:lnTo>
                    <a:pt x="3652405" y="3028073"/>
                  </a:lnTo>
                  <a:lnTo>
                    <a:pt x="361937" y="3028073"/>
                  </a:lnTo>
                  <a:lnTo>
                    <a:pt x="314363" y="3031210"/>
                  </a:lnTo>
                  <a:lnTo>
                    <a:pt x="268008" y="3040481"/>
                  </a:lnTo>
                  <a:lnTo>
                    <a:pt x="223431" y="3055620"/>
                  </a:lnTo>
                  <a:lnTo>
                    <a:pt x="181190" y="3076435"/>
                  </a:lnTo>
                  <a:lnTo>
                    <a:pt x="141859" y="3102660"/>
                  </a:lnTo>
                  <a:lnTo>
                    <a:pt x="106006" y="3134080"/>
                  </a:lnTo>
                  <a:lnTo>
                    <a:pt x="74587" y="3169945"/>
                  </a:lnTo>
                  <a:lnTo>
                    <a:pt x="48348" y="3209277"/>
                  </a:lnTo>
                  <a:lnTo>
                    <a:pt x="27546" y="3251504"/>
                  </a:lnTo>
                  <a:lnTo>
                    <a:pt x="12395" y="3296081"/>
                  </a:lnTo>
                  <a:lnTo>
                    <a:pt x="3124" y="3342449"/>
                  </a:lnTo>
                  <a:lnTo>
                    <a:pt x="0" y="3389998"/>
                  </a:lnTo>
                  <a:lnTo>
                    <a:pt x="0" y="6917322"/>
                  </a:lnTo>
                  <a:lnTo>
                    <a:pt x="3124" y="6964870"/>
                  </a:lnTo>
                  <a:lnTo>
                    <a:pt x="12395" y="7011225"/>
                  </a:lnTo>
                  <a:lnTo>
                    <a:pt x="27546" y="7055802"/>
                  </a:lnTo>
                  <a:lnTo>
                    <a:pt x="48348" y="7098043"/>
                  </a:lnTo>
                  <a:lnTo>
                    <a:pt x="74587" y="7137374"/>
                  </a:lnTo>
                  <a:lnTo>
                    <a:pt x="106006" y="7173239"/>
                  </a:lnTo>
                  <a:lnTo>
                    <a:pt x="141859" y="7204659"/>
                  </a:lnTo>
                  <a:lnTo>
                    <a:pt x="181190" y="7230885"/>
                  </a:lnTo>
                  <a:lnTo>
                    <a:pt x="223431" y="7251687"/>
                  </a:lnTo>
                  <a:lnTo>
                    <a:pt x="268008" y="7266838"/>
                  </a:lnTo>
                  <a:lnTo>
                    <a:pt x="314363" y="7276109"/>
                  </a:lnTo>
                  <a:lnTo>
                    <a:pt x="337870" y="7277659"/>
                  </a:lnTo>
                  <a:lnTo>
                    <a:pt x="3676472" y="7277659"/>
                  </a:lnTo>
                  <a:lnTo>
                    <a:pt x="3746335" y="7266838"/>
                  </a:lnTo>
                  <a:lnTo>
                    <a:pt x="3790912" y="7251687"/>
                  </a:lnTo>
                  <a:lnTo>
                    <a:pt x="3833152" y="7230885"/>
                  </a:lnTo>
                  <a:lnTo>
                    <a:pt x="3872484" y="7204659"/>
                  </a:lnTo>
                  <a:lnTo>
                    <a:pt x="3908348" y="7173239"/>
                  </a:lnTo>
                  <a:lnTo>
                    <a:pt x="3939768" y="7137374"/>
                  </a:lnTo>
                  <a:lnTo>
                    <a:pt x="3965994" y="7098043"/>
                  </a:lnTo>
                  <a:lnTo>
                    <a:pt x="3986809" y="7055802"/>
                  </a:lnTo>
                  <a:lnTo>
                    <a:pt x="4001960" y="7011225"/>
                  </a:lnTo>
                  <a:lnTo>
                    <a:pt x="4011218" y="6964870"/>
                  </a:lnTo>
                  <a:lnTo>
                    <a:pt x="4014355" y="6917322"/>
                  </a:lnTo>
                  <a:lnTo>
                    <a:pt x="4014355" y="3389998"/>
                  </a:lnTo>
                  <a:close/>
                </a:path>
                <a:path w="16524605" h="7277734">
                  <a:moveTo>
                    <a:pt x="16524478" y="361950"/>
                  </a:moveTo>
                  <a:lnTo>
                    <a:pt x="16521341" y="314375"/>
                  </a:lnTo>
                  <a:lnTo>
                    <a:pt x="16512083" y="268020"/>
                  </a:lnTo>
                  <a:lnTo>
                    <a:pt x="16496932" y="223443"/>
                  </a:lnTo>
                  <a:lnTo>
                    <a:pt x="16476117" y="181203"/>
                  </a:lnTo>
                  <a:lnTo>
                    <a:pt x="16449891" y="141871"/>
                  </a:lnTo>
                  <a:lnTo>
                    <a:pt x="16418471" y="106019"/>
                  </a:lnTo>
                  <a:lnTo>
                    <a:pt x="16382607" y="74599"/>
                  </a:lnTo>
                  <a:lnTo>
                    <a:pt x="16343275" y="48361"/>
                  </a:lnTo>
                  <a:lnTo>
                    <a:pt x="16301034" y="27559"/>
                  </a:lnTo>
                  <a:lnTo>
                    <a:pt x="16256457" y="12407"/>
                  </a:lnTo>
                  <a:lnTo>
                    <a:pt x="16210102" y="3136"/>
                  </a:lnTo>
                  <a:lnTo>
                    <a:pt x="16162528" y="0"/>
                  </a:lnTo>
                  <a:lnTo>
                    <a:pt x="8705685" y="0"/>
                  </a:lnTo>
                  <a:lnTo>
                    <a:pt x="8658098" y="3136"/>
                  </a:lnTo>
                  <a:lnTo>
                    <a:pt x="8611743" y="12407"/>
                  </a:lnTo>
                  <a:lnTo>
                    <a:pt x="8567166" y="27559"/>
                  </a:lnTo>
                  <a:lnTo>
                    <a:pt x="8524938" y="48361"/>
                  </a:lnTo>
                  <a:lnTo>
                    <a:pt x="8485607" y="74599"/>
                  </a:lnTo>
                  <a:lnTo>
                    <a:pt x="8449742" y="106019"/>
                  </a:lnTo>
                  <a:lnTo>
                    <a:pt x="8418322" y="141871"/>
                  </a:lnTo>
                  <a:lnTo>
                    <a:pt x="8392096" y="181203"/>
                  </a:lnTo>
                  <a:lnTo>
                    <a:pt x="8371281" y="223443"/>
                  </a:lnTo>
                  <a:lnTo>
                    <a:pt x="8356130" y="268020"/>
                  </a:lnTo>
                  <a:lnTo>
                    <a:pt x="8346872" y="314375"/>
                  </a:lnTo>
                  <a:lnTo>
                    <a:pt x="8343735" y="361950"/>
                  </a:lnTo>
                  <a:lnTo>
                    <a:pt x="8343735" y="1432826"/>
                  </a:lnTo>
                  <a:lnTo>
                    <a:pt x="8346872" y="1480400"/>
                  </a:lnTo>
                  <a:lnTo>
                    <a:pt x="8356130" y="1526755"/>
                  </a:lnTo>
                  <a:lnTo>
                    <a:pt x="8371281" y="1571332"/>
                  </a:lnTo>
                  <a:lnTo>
                    <a:pt x="8392096" y="1613573"/>
                  </a:lnTo>
                  <a:lnTo>
                    <a:pt x="8418322" y="1652905"/>
                  </a:lnTo>
                  <a:lnTo>
                    <a:pt x="8449742" y="1688757"/>
                  </a:lnTo>
                  <a:lnTo>
                    <a:pt x="8485607" y="1720176"/>
                  </a:lnTo>
                  <a:lnTo>
                    <a:pt x="8524938" y="1746415"/>
                  </a:lnTo>
                  <a:lnTo>
                    <a:pt x="8567166" y="1767217"/>
                  </a:lnTo>
                  <a:lnTo>
                    <a:pt x="8611743" y="1782368"/>
                  </a:lnTo>
                  <a:lnTo>
                    <a:pt x="8658098" y="1791627"/>
                  </a:lnTo>
                  <a:lnTo>
                    <a:pt x="8705685" y="1794776"/>
                  </a:lnTo>
                  <a:lnTo>
                    <a:pt x="16162528" y="1794776"/>
                  </a:lnTo>
                  <a:lnTo>
                    <a:pt x="16210102" y="1791627"/>
                  </a:lnTo>
                  <a:lnTo>
                    <a:pt x="16256457" y="1782368"/>
                  </a:lnTo>
                  <a:lnTo>
                    <a:pt x="16301034" y="1767217"/>
                  </a:lnTo>
                  <a:lnTo>
                    <a:pt x="16343275" y="1746415"/>
                  </a:lnTo>
                  <a:lnTo>
                    <a:pt x="16382607" y="1720176"/>
                  </a:lnTo>
                  <a:lnTo>
                    <a:pt x="16418471" y="1688757"/>
                  </a:lnTo>
                  <a:lnTo>
                    <a:pt x="16449891" y="1652905"/>
                  </a:lnTo>
                  <a:lnTo>
                    <a:pt x="16476117" y="1613573"/>
                  </a:lnTo>
                  <a:lnTo>
                    <a:pt x="16496932" y="1571332"/>
                  </a:lnTo>
                  <a:lnTo>
                    <a:pt x="16512083" y="1526755"/>
                  </a:lnTo>
                  <a:lnTo>
                    <a:pt x="16521341" y="1480400"/>
                  </a:lnTo>
                  <a:lnTo>
                    <a:pt x="16524478" y="1432826"/>
                  </a:lnTo>
                  <a:lnTo>
                    <a:pt x="16524478" y="361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600" y="3501373"/>
              <a:ext cx="171706" cy="1717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3199" y="5983735"/>
              <a:ext cx="171706" cy="17174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581" y="5983766"/>
              <a:ext cx="171747" cy="17170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3167" y="3501382"/>
              <a:ext cx="171747" cy="17170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656983" y="2543062"/>
              <a:ext cx="4014470" cy="4375150"/>
            </a:xfrm>
            <a:custGeom>
              <a:avLst/>
              <a:gdLst/>
              <a:ahLst/>
              <a:cxnLst/>
              <a:rect l="l" t="t" r="r" b="b"/>
              <a:pathLst>
                <a:path w="4014470" h="4375150">
                  <a:moveTo>
                    <a:pt x="3675285" y="4375028"/>
                  </a:moveTo>
                  <a:lnTo>
                    <a:pt x="339066" y="4375028"/>
                  </a:lnTo>
                  <a:lnTo>
                    <a:pt x="314362" y="4373398"/>
                  </a:lnTo>
                  <a:lnTo>
                    <a:pt x="268002" y="4364137"/>
                  </a:lnTo>
                  <a:lnTo>
                    <a:pt x="223424" y="4348987"/>
                  </a:lnTo>
                  <a:lnTo>
                    <a:pt x="181191" y="4328180"/>
                  </a:lnTo>
                  <a:lnTo>
                    <a:pt x="141864" y="4301949"/>
                  </a:lnTo>
                  <a:lnTo>
                    <a:pt x="106004" y="4270528"/>
                  </a:lnTo>
                  <a:lnTo>
                    <a:pt x="74582" y="4234668"/>
                  </a:lnTo>
                  <a:lnTo>
                    <a:pt x="48351" y="4195340"/>
                  </a:lnTo>
                  <a:lnTo>
                    <a:pt x="27545" y="4153107"/>
                  </a:lnTo>
                  <a:lnTo>
                    <a:pt x="12394" y="4108530"/>
                  </a:lnTo>
                  <a:lnTo>
                    <a:pt x="3133" y="4062169"/>
                  </a:lnTo>
                  <a:lnTo>
                    <a:pt x="0" y="4014664"/>
                  </a:lnTo>
                  <a:lnTo>
                    <a:pt x="0" y="361875"/>
                  </a:lnTo>
                  <a:lnTo>
                    <a:pt x="3133" y="314376"/>
                  </a:lnTo>
                  <a:lnTo>
                    <a:pt x="12394" y="268017"/>
                  </a:lnTo>
                  <a:lnTo>
                    <a:pt x="27545" y="223440"/>
                  </a:lnTo>
                  <a:lnTo>
                    <a:pt x="48351" y="181205"/>
                  </a:lnTo>
                  <a:lnTo>
                    <a:pt x="74582" y="141876"/>
                  </a:lnTo>
                  <a:lnTo>
                    <a:pt x="106004" y="106015"/>
                  </a:lnTo>
                  <a:lnTo>
                    <a:pt x="141864" y="74593"/>
                  </a:lnTo>
                  <a:lnTo>
                    <a:pt x="181191" y="48361"/>
                  </a:lnTo>
                  <a:lnTo>
                    <a:pt x="223424" y="27553"/>
                  </a:lnTo>
                  <a:lnTo>
                    <a:pt x="268002" y="12401"/>
                  </a:lnTo>
                  <a:lnTo>
                    <a:pt x="314362" y="3139"/>
                  </a:lnTo>
                  <a:lnTo>
                    <a:pt x="361944" y="0"/>
                  </a:lnTo>
                  <a:lnTo>
                    <a:pt x="3652414" y="0"/>
                  </a:lnTo>
                  <a:lnTo>
                    <a:pt x="3699982" y="3139"/>
                  </a:lnTo>
                  <a:lnTo>
                    <a:pt x="3746334" y="12401"/>
                  </a:lnTo>
                  <a:lnTo>
                    <a:pt x="3790906" y="27553"/>
                  </a:lnTo>
                  <a:lnTo>
                    <a:pt x="3833136" y="48361"/>
                  </a:lnTo>
                  <a:lnTo>
                    <a:pt x="3872463" y="74593"/>
                  </a:lnTo>
                  <a:lnTo>
                    <a:pt x="3908323" y="106015"/>
                  </a:lnTo>
                  <a:lnTo>
                    <a:pt x="3939747" y="141876"/>
                  </a:lnTo>
                  <a:lnTo>
                    <a:pt x="3965983" y="181205"/>
                  </a:lnTo>
                  <a:lnTo>
                    <a:pt x="3986797" y="223440"/>
                  </a:lnTo>
                  <a:lnTo>
                    <a:pt x="4001955" y="268017"/>
                  </a:lnTo>
                  <a:lnTo>
                    <a:pt x="4011222" y="314376"/>
                  </a:lnTo>
                  <a:lnTo>
                    <a:pt x="4014358" y="361875"/>
                  </a:lnTo>
                  <a:lnTo>
                    <a:pt x="4014358" y="4014664"/>
                  </a:lnTo>
                  <a:lnTo>
                    <a:pt x="4011222" y="4062169"/>
                  </a:lnTo>
                  <a:lnTo>
                    <a:pt x="4001955" y="4108530"/>
                  </a:lnTo>
                  <a:lnTo>
                    <a:pt x="3986797" y="4153107"/>
                  </a:lnTo>
                  <a:lnTo>
                    <a:pt x="3965983" y="4195340"/>
                  </a:lnTo>
                  <a:lnTo>
                    <a:pt x="3939747" y="4234668"/>
                  </a:lnTo>
                  <a:lnTo>
                    <a:pt x="3908323" y="4270528"/>
                  </a:lnTo>
                  <a:lnTo>
                    <a:pt x="3872463" y="4301949"/>
                  </a:lnTo>
                  <a:lnTo>
                    <a:pt x="3833136" y="4328180"/>
                  </a:lnTo>
                  <a:lnTo>
                    <a:pt x="3790906" y="4348987"/>
                  </a:lnTo>
                  <a:lnTo>
                    <a:pt x="3746334" y="4364137"/>
                  </a:lnTo>
                  <a:lnTo>
                    <a:pt x="3699982" y="4373398"/>
                  </a:lnTo>
                  <a:lnTo>
                    <a:pt x="3675285" y="4375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8789" y="2818073"/>
              <a:ext cx="171706" cy="1717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352" y="5205184"/>
              <a:ext cx="171706" cy="17174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8749" y="5205216"/>
              <a:ext cx="171747" cy="17170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8350" y="2818082"/>
              <a:ext cx="171747" cy="171706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830482" y="3328690"/>
              <a:ext cx="4014470" cy="4250055"/>
            </a:xfrm>
            <a:custGeom>
              <a:avLst/>
              <a:gdLst/>
              <a:ahLst/>
              <a:cxnLst/>
              <a:rect l="l" t="t" r="r" b="b"/>
              <a:pathLst>
                <a:path w="4014470" h="4250055">
                  <a:moveTo>
                    <a:pt x="3676455" y="4249579"/>
                  </a:moveTo>
                  <a:lnTo>
                    <a:pt x="337881" y="4249579"/>
                  </a:lnTo>
                  <a:lnTo>
                    <a:pt x="314367" y="4248028"/>
                  </a:lnTo>
                  <a:lnTo>
                    <a:pt x="268007" y="4238767"/>
                  </a:lnTo>
                  <a:lnTo>
                    <a:pt x="223429" y="4223617"/>
                  </a:lnTo>
                  <a:lnTo>
                    <a:pt x="181196" y="4202810"/>
                  </a:lnTo>
                  <a:lnTo>
                    <a:pt x="141869" y="4176579"/>
                  </a:lnTo>
                  <a:lnTo>
                    <a:pt x="106009" y="4145157"/>
                  </a:lnTo>
                  <a:lnTo>
                    <a:pt x="74587" y="4109295"/>
                  </a:lnTo>
                  <a:lnTo>
                    <a:pt x="48356" y="4069963"/>
                  </a:lnTo>
                  <a:lnTo>
                    <a:pt x="27549" y="4027726"/>
                  </a:lnTo>
                  <a:lnTo>
                    <a:pt x="12399" y="3983146"/>
                  </a:lnTo>
                  <a:lnTo>
                    <a:pt x="3138" y="3936788"/>
                  </a:lnTo>
                  <a:lnTo>
                    <a:pt x="0" y="3889220"/>
                  </a:lnTo>
                  <a:lnTo>
                    <a:pt x="0" y="361946"/>
                  </a:lnTo>
                  <a:lnTo>
                    <a:pt x="3138" y="314367"/>
                  </a:lnTo>
                  <a:lnTo>
                    <a:pt x="12399" y="268007"/>
                  </a:lnTo>
                  <a:lnTo>
                    <a:pt x="27549" y="223429"/>
                  </a:lnTo>
                  <a:lnTo>
                    <a:pt x="48356" y="181196"/>
                  </a:lnTo>
                  <a:lnTo>
                    <a:pt x="74587" y="141869"/>
                  </a:lnTo>
                  <a:lnTo>
                    <a:pt x="106009" y="106009"/>
                  </a:lnTo>
                  <a:lnTo>
                    <a:pt x="141869" y="74587"/>
                  </a:lnTo>
                  <a:lnTo>
                    <a:pt x="181196" y="48357"/>
                  </a:lnTo>
                  <a:lnTo>
                    <a:pt x="223429" y="27550"/>
                  </a:lnTo>
                  <a:lnTo>
                    <a:pt x="268007" y="12399"/>
                  </a:lnTo>
                  <a:lnTo>
                    <a:pt x="314367" y="3138"/>
                  </a:lnTo>
                  <a:lnTo>
                    <a:pt x="361948" y="0"/>
                  </a:lnTo>
                  <a:lnTo>
                    <a:pt x="3652388" y="0"/>
                  </a:lnTo>
                  <a:lnTo>
                    <a:pt x="3699969" y="3138"/>
                  </a:lnTo>
                  <a:lnTo>
                    <a:pt x="3746330" y="12399"/>
                  </a:lnTo>
                  <a:lnTo>
                    <a:pt x="3790907" y="27550"/>
                  </a:lnTo>
                  <a:lnTo>
                    <a:pt x="3833140" y="48357"/>
                  </a:lnTo>
                  <a:lnTo>
                    <a:pt x="3872467" y="74587"/>
                  </a:lnTo>
                  <a:lnTo>
                    <a:pt x="3908328" y="106009"/>
                  </a:lnTo>
                  <a:lnTo>
                    <a:pt x="3939749" y="141869"/>
                  </a:lnTo>
                  <a:lnTo>
                    <a:pt x="3965980" y="181196"/>
                  </a:lnTo>
                  <a:lnTo>
                    <a:pt x="3986787" y="223429"/>
                  </a:lnTo>
                  <a:lnTo>
                    <a:pt x="4001937" y="268007"/>
                  </a:lnTo>
                  <a:lnTo>
                    <a:pt x="4011198" y="314367"/>
                  </a:lnTo>
                  <a:lnTo>
                    <a:pt x="4014337" y="361946"/>
                  </a:lnTo>
                  <a:lnTo>
                    <a:pt x="4014337" y="3889220"/>
                  </a:lnTo>
                  <a:lnTo>
                    <a:pt x="4011198" y="3936788"/>
                  </a:lnTo>
                  <a:lnTo>
                    <a:pt x="4001937" y="3983146"/>
                  </a:lnTo>
                  <a:lnTo>
                    <a:pt x="3986787" y="4027726"/>
                  </a:lnTo>
                  <a:lnTo>
                    <a:pt x="3965980" y="4069963"/>
                  </a:lnTo>
                  <a:lnTo>
                    <a:pt x="3939749" y="4109295"/>
                  </a:lnTo>
                  <a:lnTo>
                    <a:pt x="3908328" y="4145157"/>
                  </a:lnTo>
                  <a:lnTo>
                    <a:pt x="3872467" y="4176579"/>
                  </a:lnTo>
                  <a:lnTo>
                    <a:pt x="3833140" y="4202810"/>
                  </a:lnTo>
                  <a:lnTo>
                    <a:pt x="3790907" y="4223617"/>
                  </a:lnTo>
                  <a:lnTo>
                    <a:pt x="3746330" y="4238767"/>
                  </a:lnTo>
                  <a:lnTo>
                    <a:pt x="3699969" y="4248028"/>
                  </a:lnTo>
                  <a:lnTo>
                    <a:pt x="3676455" y="4249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4706" y="3508430"/>
              <a:ext cx="3648090" cy="263842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5502" y="3499980"/>
              <a:ext cx="171409" cy="17144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87512" y="5976982"/>
              <a:ext cx="171409" cy="17144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95493" y="5976984"/>
              <a:ext cx="171449" cy="17140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87480" y="3500019"/>
              <a:ext cx="171449" cy="17140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3007283" y="2543062"/>
              <a:ext cx="4014470" cy="4250055"/>
            </a:xfrm>
            <a:custGeom>
              <a:avLst/>
              <a:gdLst/>
              <a:ahLst/>
              <a:cxnLst/>
              <a:rect l="l" t="t" r="r" b="b"/>
              <a:pathLst>
                <a:path w="4014469" h="4250055">
                  <a:moveTo>
                    <a:pt x="3676568" y="4249579"/>
                  </a:moveTo>
                  <a:lnTo>
                    <a:pt x="337784" y="4249579"/>
                  </a:lnTo>
                  <a:lnTo>
                    <a:pt x="314362" y="4248034"/>
                  </a:lnTo>
                  <a:lnTo>
                    <a:pt x="268002" y="4238773"/>
                  </a:lnTo>
                  <a:lnTo>
                    <a:pt x="223424" y="4223623"/>
                  </a:lnTo>
                  <a:lnTo>
                    <a:pt x="181191" y="4202816"/>
                  </a:lnTo>
                  <a:lnTo>
                    <a:pt x="141864" y="4176585"/>
                  </a:lnTo>
                  <a:lnTo>
                    <a:pt x="106004" y="4145163"/>
                  </a:lnTo>
                  <a:lnTo>
                    <a:pt x="74582" y="4109303"/>
                  </a:lnTo>
                  <a:lnTo>
                    <a:pt x="48352" y="4069976"/>
                  </a:lnTo>
                  <a:lnTo>
                    <a:pt x="27545" y="4027743"/>
                  </a:lnTo>
                  <a:lnTo>
                    <a:pt x="12394" y="3983166"/>
                  </a:lnTo>
                  <a:lnTo>
                    <a:pt x="3133" y="3936805"/>
                  </a:lnTo>
                  <a:lnTo>
                    <a:pt x="0" y="3889297"/>
                  </a:lnTo>
                  <a:lnTo>
                    <a:pt x="0" y="361878"/>
                  </a:lnTo>
                  <a:lnTo>
                    <a:pt x="3133" y="314376"/>
                  </a:lnTo>
                  <a:lnTo>
                    <a:pt x="12394" y="268017"/>
                  </a:lnTo>
                  <a:lnTo>
                    <a:pt x="27545" y="223440"/>
                  </a:lnTo>
                  <a:lnTo>
                    <a:pt x="48352" y="181205"/>
                  </a:lnTo>
                  <a:lnTo>
                    <a:pt x="74582" y="141876"/>
                  </a:lnTo>
                  <a:lnTo>
                    <a:pt x="106004" y="106015"/>
                  </a:lnTo>
                  <a:lnTo>
                    <a:pt x="141864" y="74593"/>
                  </a:lnTo>
                  <a:lnTo>
                    <a:pt x="181191" y="48361"/>
                  </a:lnTo>
                  <a:lnTo>
                    <a:pt x="223424" y="27553"/>
                  </a:lnTo>
                  <a:lnTo>
                    <a:pt x="268002" y="12401"/>
                  </a:lnTo>
                  <a:lnTo>
                    <a:pt x="314362" y="3139"/>
                  </a:lnTo>
                  <a:lnTo>
                    <a:pt x="361944" y="0"/>
                  </a:lnTo>
                  <a:lnTo>
                    <a:pt x="3652414" y="0"/>
                  </a:lnTo>
                  <a:lnTo>
                    <a:pt x="3699984" y="3139"/>
                  </a:lnTo>
                  <a:lnTo>
                    <a:pt x="3746342" y="12401"/>
                  </a:lnTo>
                  <a:lnTo>
                    <a:pt x="3790922" y="27553"/>
                  </a:lnTo>
                  <a:lnTo>
                    <a:pt x="3833159" y="48361"/>
                  </a:lnTo>
                  <a:lnTo>
                    <a:pt x="3872491" y="74593"/>
                  </a:lnTo>
                  <a:lnTo>
                    <a:pt x="3908353" y="106015"/>
                  </a:lnTo>
                  <a:lnTo>
                    <a:pt x="3939775" y="141876"/>
                  </a:lnTo>
                  <a:lnTo>
                    <a:pt x="3966006" y="181205"/>
                  </a:lnTo>
                  <a:lnTo>
                    <a:pt x="3986813" y="223440"/>
                  </a:lnTo>
                  <a:lnTo>
                    <a:pt x="4001963" y="268017"/>
                  </a:lnTo>
                  <a:lnTo>
                    <a:pt x="4011224" y="314376"/>
                  </a:lnTo>
                  <a:lnTo>
                    <a:pt x="4014358" y="361878"/>
                  </a:lnTo>
                  <a:lnTo>
                    <a:pt x="4014358" y="3889297"/>
                  </a:lnTo>
                  <a:lnTo>
                    <a:pt x="4011224" y="3936805"/>
                  </a:lnTo>
                  <a:lnTo>
                    <a:pt x="4001963" y="3983166"/>
                  </a:lnTo>
                  <a:lnTo>
                    <a:pt x="3986813" y="4027743"/>
                  </a:lnTo>
                  <a:lnTo>
                    <a:pt x="3966006" y="4069976"/>
                  </a:lnTo>
                  <a:lnTo>
                    <a:pt x="3939775" y="4109303"/>
                  </a:lnTo>
                  <a:lnTo>
                    <a:pt x="3908353" y="4145163"/>
                  </a:lnTo>
                  <a:lnTo>
                    <a:pt x="3872491" y="4176585"/>
                  </a:lnTo>
                  <a:lnTo>
                    <a:pt x="3833159" y="4202816"/>
                  </a:lnTo>
                  <a:lnTo>
                    <a:pt x="3790922" y="4223623"/>
                  </a:lnTo>
                  <a:lnTo>
                    <a:pt x="3746342" y="4238773"/>
                  </a:lnTo>
                  <a:lnTo>
                    <a:pt x="3699984" y="4248034"/>
                  </a:lnTo>
                  <a:lnTo>
                    <a:pt x="3676568" y="4249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64309" y="5896210"/>
              <a:ext cx="171409" cy="17144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664276" y="3419237"/>
              <a:ext cx="171449" cy="17140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172297" y="2714368"/>
              <a:ext cx="3667140" cy="26288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72298" y="2714358"/>
              <a:ext cx="171409" cy="17144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172290" y="5191392"/>
              <a:ext cx="171449" cy="17140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3319" y="3585727"/>
              <a:ext cx="3581399" cy="260984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91460" y="2744293"/>
              <a:ext cx="3590940" cy="271462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36597" y="1123117"/>
              <a:ext cx="7410449" cy="18097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90465" y="7877921"/>
              <a:ext cx="284480" cy="1217930"/>
            </a:xfrm>
            <a:custGeom>
              <a:avLst/>
              <a:gdLst/>
              <a:ahLst/>
              <a:cxnLst/>
              <a:rect l="l" t="t" r="r" b="b"/>
              <a:pathLst>
                <a:path w="284480" h="1217929">
                  <a:moveTo>
                    <a:pt x="143666" y="1217318"/>
                  </a:moveTo>
                  <a:lnTo>
                    <a:pt x="98350" y="1210012"/>
                  </a:lnTo>
                  <a:lnTo>
                    <a:pt x="58923" y="1189652"/>
                  </a:lnTo>
                  <a:lnTo>
                    <a:pt x="27789" y="1158579"/>
                  </a:lnTo>
                  <a:lnTo>
                    <a:pt x="7347" y="1119132"/>
                  </a:lnTo>
                  <a:lnTo>
                    <a:pt x="0" y="1073652"/>
                  </a:lnTo>
                  <a:lnTo>
                    <a:pt x="7347" y="1028797"/>
                  </a:lnTo>
                  <a:lnTo>
                    <a:pt x="27789" y="989730"/>
                  </a:lnTo>
                  <a:lnTo>
                    <a:pt x="58923" y="958852"/>
                  </a:lnTo>
                  <a:lnTo>
                    <a:pt x="98350" y="938564"/>
                  </a:lnTo>
                  <a:lnTo>
                    <a:pt x="143666" y="931268"/>
                  </a:lnTo>
                  <a:lnTo>
                    <a:pt x="188015" y="938523"/>
                  </a:lnTo>
                  <a:lnTo>
                    <a:pt x="226617" y="958729"/>
                  </a:lnTo>
                  <a:lnTo>
                    <a:pt x="257112" y="989545"/>
                  </a:lnTo>
                  <a:lnTo>
                    <a:pt x="271287" y="1017211"/>
                  </a:lnTo>
                  <a:lnTo>
                    <a:pt x="143666" y="1017211"/>
                  </a:lnTo>
                  <a:lnTo>
                    <a:pt x="121051" y="1021641"/>
                  </a:lnTo>
                  <a:lnTo>
                    <a:pt x="102565" y="1033726"/>
                  </a:lnTo>
                  <a:lnTo>
                    <a:pt x="90092" y="1051665"/>
                  </a:lnTo>
                  <a:lnTo>
                    <a:pt x="85515" y="1073652"/>
                  </a:lnTo>
                  <a:lnTo>
                    <a:pt x="90032" y="1096447"/>
                  </a:lnTo>
                  <a:lnTo>
                    <a:pt x="102405" y="1114913"/>
                  </a:lnTo>
                  <a:lnTo>
                    <a:pt x="120871" y="1127286"/>
                  </a:lnTo>
                  <a:lnTo>
                    <a:pt x="143666" y="1131802"/>
                  </a:lnTo>
                  <a:lnTo>
                    <a:pt x="270774" y="1131802"/>
                  </a:lnTo>
                  <a:lnTo>
                    <a:pt x="257235" y="1158579"/>
                  </a:lnTo>
                  <a:lnTo>
                    <a:pt x="226801" y="1189652"/>
                  </a:lnTo>
                  <a:lnTo>
                    <a:pt x="188179" y="1210012"/>
                  </a:lnTo>
                  <a:lnTo>
                    <a:pt x="143666" y="1217318"/>
                  </a:lnTo>
                  <a:close/>
                </a:path>
                <a:path w="284480" h="1217929">
                  <a:moveTo>
                    <a:pt x="270774" y="1131802"/>
                  </a:moveTo>
                  <a:lnTo>
                    <a:pt x="143666" y="1131802"/>
                  </a:lnTo>
                  <a:lnTo>
                    <a:pt x="164912" y="1127166"/>
                  </a:lnTo>
                  <a:lnTo>
                    <a:pt x="182469" y="1114592"/>
                  </a:lnTo>
                  <a:lnTo>
                    <a:pt x="194415" y="1096086"/>
                  </a:lnTo>
                  <a:lnTo>
                    <a:pt x="198824" y="1073652"/>
                  </a:lnTo>
                  <a:lnTo>
                    <a:pt x="194415" y="1051845"/>
                  </a:lnTo>
                  <a:lnTo>
                    <a:pt x="182469" y="1033887"/>
                  </a:lnTo>
                  <a:lnTo>
                    <a:pt x="164912" y="1021701"/>
                  </a:lnTo>
                  <a:lnTo>
                    <a:pt x="143666" y="1017211"/>
                  </a:lnTo>
                  <a:lnTo>
                    <a:pt x="271287" y="1017211"/>
                  </a:lnTo>
                  <a:lnTo>
                    <a:pt x="277139" y="1028633"/>
                  </a:lnTo>
                  <a:lnTo>
                    <a:pt x="284340" y="1073652"/>
                  </a:lnTo>
                  <a:lnTo>
                    <a:pt x="277180" y="1119132"/>
                  </a:lnTo>
                  <a:lnTo>
                    <a:pt x="270774" y="1131802"/>
                  </a:lnTo>
                  <a:close/>
                </a:path>
                <a:path w="284480" h="1217929">
                  <a:moveTo>
                    <a:pt x="143666" y="888937"/>
                  </a:moveTo>
                  <a:lnTo>
                    <a:pt x="99824" y="881928"/>
                  </a:lnTo>
                  <a:lnTo>
                    <a:pt x="61687" y="862421"/>
                  </a:lnTo>
                  <a:lnTo>
                    <a:pt x="31575" y="832692"/>
                  </a:lnTo>
                  <a:lnTo>
                    <a:pt x="11808" y="795020"/>
                  </a:lnTo>
                  <a:lnTo>
                    <a:pt x="4703" y="751684"/>
                  </a:lnTo>
                  <a:lnTo>
                    <a:pt x="4703" y="137253"/>
                  </a:lnTo>
                  <a:lnTo>
                    <a:pt x="11808" y="93916"/>
                  </a:lnTo>
                  <a:lnTo>
                    <a:pt x="31575" y="56245"/>
                  </a:lnTo>
                  <a:lnTo>
                    <a:pt x="61687" y="26516"/>
                  </a:lnTo>
                  <a:lnTo>
                    <a:pt x="99824" y="7008"/>
                  </a:lnTo>
                  <a:lnTo>
                    <a:pt x="143666" y="0"/>
                  </a:lnTo>
                  <a:lnTo>
                    <a:pt x="186048" y="7132"/>
                  </a:lnTo>
                  <a:lnTo>
                    <a:pt x="223299" y="26886"/>
                  </a:lnTo>
                  <a:lnTo>
                    <a:pt x="252956" y="56799"/>
                  </a:lnTo>
                  <a:lnTo>
                    <a:pt x="267921" y="85515"/>
                  </a:lnTo>
                  <a:lnTo>
                    <a:pt x="143666" y="85515"/>
                  </a:lnTo>
                  <a:lnTo>
                    <a:pt x="123049" y="89691"/>
                  </a:lnTo>
                  <a:lnTo>
                    <a:pt x="106039" y="100962"/>
                  </a:lnTo>
                  <a:lnTo>
                    <a:pt x="94481" y="117444"/>
                  </a:lnTo>
                  <a:lnTo>
                    <a:pt x="90219" y="137253"/>
                  </a:lnTo>
                  <a:lnTo>
                    <a:pt x="90310" y="751684"/>
                  </a:lnTo>
                  <a:lnTo>
                    <a:pt x="94481" y="771246"/>
                  </a:lnTo>
                  <a:lnTo>
                    <a:pt x="106039" y="787708"/>
                  </a:lnTo>
                  <a:lnTo>
                    <a:pt x="123049" y="798878"/>
                  </a:lnTo>
                  <a:lnTo>
                    <a:pt x="143666" y="802994"/>
                  </a:lnTo>
                  <a:lnTo>
                    <a:pt x="268045" y="802994"/>
                  </a:lnTo>
                  <a:lnTo>
                    <a:pt x="252956" y="832045"/>
                  </a:lnTo>
                  <a:lnTo>
                    <a:pt x="223299" y="862024"/>
                  </a:lnTo>
                  <a:lnTo>
                    <a:pt x="186048" y="881802"/>
                  </a:lnTo>
                  <a:lnTo>
                    <a:pt x="143666" y="888937"/>
                  </a:lnTo>
                  <a:close/>
                </a:path>
                <a:path w="284480" h="1217929">
                  <a:moveTo>
                    <a:pt x="268045" y="802994"/>
                  </a:moveTo>
                  <a:lnTo>
                    <a:pt x="143666" y="802994"/>
                  </a:lnTo>
                  <a:lnTo>
                    <a:pt x="162734" y="798698"/>
                  </a:lnTo>
                  <a:lnTo>
                    <a:pt x="178835" y="787227"/>
                  </a:lnTo>
                  <a:lnTo>
                    <a:pt x="189965" y="770705"/>
                  </a:lnTo>
                  <a:lnTo>
                    <a:pt x="194029" y="751684"/>
                  </a:lnTo>
                  <a:lnTo>
                    <a:pt x="194121" y="137253"/>
                  </a:lnTo>
                  <a:lnTo>
                    <a:pt x="189965" y="117804"/>
                  </a:lnTo>
                  <a:lnTo>
                    <a:pt x="178835" y="101282"/>
                  </a:lnTo>
                  <a:lnTo>
                    <a:pt x="162734" y="89811"/>
                  </a:lnTo>
                  <a:lnTo>
                    <a:pt x="143666" y="85515"/>
                  </a:lnTo>
                  <a:lnTo>
                    <a:pt x="267921" y="85515"/>
                  </a:lnTo>
                  <a:lnTo>
                    <a:pt x="272556" y="94409"/>
                  </a:lnTo>
                  <a:lnTo>
                    <a:pt x="279636" y="137253"/>
                  </a:lnTo>
                  <a:lnTo>
                    <a:pt x="279566" y="751684"/>
                  </a:lnTo>
                  <a:lnTo>
                    <a:pt x="272556" y="794309"/>
                  </a:lnTo>
                  <a:lnTo>
                    <a:pt x="268045" y="802994"/>
                  </a:lnTo>
                  <a:close/>
                </a:path>
              </a:pathLst>
            </a:custGeom>
            <a:solidFill>
              <a:srgbClr val="53E3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1736781" y="7760855"/>
              <a:ext cx="5274310" cy="1109980"/>
            </a:xfrm>
            <a:custGeom>
              <a:avLst/>
              <a:gdLst/>
              <a:ahLst/>
              <a:cxnLst/>
              <a:rect l="l" t="t" r="r" b="b"/>
              <a:pathLst>
                <a:path w="5274309" h="1109979">
                  <a:moveTo>
                    <a:pt x="5274132" y="397383"/>
                  </a:moveTo>
                  <a:lnTo>
                    <a:pt x="5271732" y="355600"/>
                  </a:lnTo>
                  <a:lnTo>
                    <a:pt x="5263807" y="310248"/>
                  </a:lnTo>
                  <a:lnTo>
                    <a:pt x="5250967" y="266788"/>
                  </a:lnTo>
                  <a:lnTo>
                    <a:pt x="5233517" y="225513"/>
                  </a:lnTo>
                  <a:lnTo>
                    <a:pt x="5211762" y="186740"/>
                  </a:lnTo>
                  <a:lnTo>
                    <a:pt x="5185994" y="150774"/>
                  </a:lnTo>
                  <a:lnTo>
                    <a:pt x="5156530" y="117906"/>
                  </a:lnTo>
                  <a:lnTo>
                    <a:pt x="5123662" y="88430"/>
                  </a:lnTo>
                  <a:lnTo>
                    <a:pt x="5087683" y="62674"/>
                  </a:lnTo>
                  <a:lnTo>
                    <a:pt x="5048923" y="40919"/>
                  </a:lnTo>
                  <a:lnTo>
                    <a:pt x="5007648" y="23469"/>
                  </a:lnTo>
                  <a:lnTo>
                    <a:pt x="4964188" y="10629"/>
                  </a:lnTo>
                  <a:lnTo>
                    <a:pt x="4918837" y="2705"/>
                  </a:lnTo>
                  <a:lnTo>
                    <a:pt x="4871885" y="0"/>
                  </a:lnTo>
                  <a:lnTo>
                    <a:pt x="402539" y="0"/>
                  </a:lnTo>
                  <a:lnTo>
                    <a:pt x="355600" y="2705"/>
                  </a:lnTo>
                  <a:lnTo>
                    <a:pt x="310248" y="10629"/>
                  </a:lnTo>
                  <a:lnTo>
                    <a:pt x="266776" y="23469"/>
                  </a:lnTo>
                  <a:lnTo>
                    <a:pt x="225513" y="40919"/>
                  </a:lnTo>
                  <a:lnTo>
                    <a:pt x="186740" y="62674"/>
                  </a:lnTo>
                  <a:lnTo>
                    <a:pt x="150774" y="88430"/>
                  </a:lnTo>
                  <a:lnTo>
                    <a:pt x="117894" y="117906"/>
                  </a:lnTo>
                  <a:lnTo>
                    <a:pt x="88430" y="150774"/>
                  </a:lnTo>
                  <a:lnTo>
                    <a:pt x="62661" y="186740"/>
                  </a:lnTo>
                  <a:lnTo>
                    <a:pt x="40906" y="225513"/>
                  </a:lnTo>
                  <a:lnTo>
                    <a:pt x="23456" y="266788"/>
                  </a:lnTo>
                  <a:lnTo>
                    <a:pt x="10629" y="310248"/>
                  </a:lnTo>
                  <a:lnTo>
                    <a:pt x="2705" y="355600"/>
                  </a:lnTo>
                  <a:lnTo>
                    <a:pt x="0" y="402551"/>
                  </a:lnTo>
                  <a:lnTo>
                    <a:pt x="2705" y="449491"/>
                  </a:lnTo>
                  <a:lnTo>
                    <a:pt x="10629" y="494842"/>
                  </a:lnTo>
                  <a:lnTo>
                    <a:pt x="23456" y="538314"/>
                  </a:lnTo>
                  <a:lnTo>
                    <a:pt x="40906" y="579577"/>
                  </a:lnTo>
                  <a:lnTo>
                    <a:pt x="62661" y="618350"/>
                  </a:lnTo>
                  <a:lnTo>
                    <a:pt x="88430" y="654316"/>
                  </a:lnTo>
                  <a:lnTo>
                    <a:pt x="117894" y="687197"/>
                  </a:lnTo>
                  <a:lnTo>
                    <a:pt x="150774" y="716661"/>
                  </a:lnTo>
                  <a:lnTo>
                    <a:pt x="186740" y="742429"/>
                  </a:lnTo>
                  <a:lnTo>
                    <a:pt x="225513" y="764184"/>
                  </a:lnTo>
                  <a:lnTo>
                    <a:pt x="266776" y="781634"/>
                  </a:lnTo>
                  <a:lnTo>
                    <a:pt x="310248" y="794461"/>
                  </a:lnTo>
                  <a:lnTo>
                    <a:pt x="355600" y="802386"/>
                  </a:lnTo>
                  <a:lnTo>
                    <a:pt x="402539" y="805091"/>
                  </a:lnTo>
                  <a:lnTo>
                    <a:pt x="4398416" y="805091"/>
                  </a:lnTo>
                  <a:lnTo>
                    <a:pt x="4927422" y="1109891"/>
                  </a:lnTo>
                  <a:lnTo>
                    <a:pt x="4927422" y="800887"/>
                  </a:lnTo>
                  <a:lnTo>
                    <a:pt x="4964188" y="794461"/>
                  </a:lnTo>
                  <a:lnTo>
                    <a:pt x="5007648" y="781634"/>
                  </a:lnTo>
                  <a:lnTo>
                    <a:pt x="5048923" y="764184"/>
                  </a:lnTo>
                  <a:lnTo>
                    <a:pt x="5087683" y="742429"/>
                  </a:lnTo>
                  <a:lnTo>
                    <a:pt x="5123662" y="716661"/>
                  </a:lnTo>
                  <a:lnTo>
                    <a:pt x="5156530" y="687197"/>
                  </a:lnTo>
                  <a:lnTo>
                    <a:pt x="5185994" y="654316"/>
                  </a:lnTo>
                  <a:lnTo>
                    <a:pt x="5211762" y="618350"/>
                  </a:lnTo>
                  <a:lnTo>
                    <a:pt x="5233517" y="579577"/>
                  </a:lnTo>
                  <a:lnTo>
                    <a:pt x="5250967" y="538314"/>
                  </a:lnTo>
                  <a:lnTo>
                    <a:pt x="5263807" y="494842"/>
                  </a:lnTo>
                  <a:lnTo>
                    <a:pt x="5271732" y="449491"/>
                  </a:lnTo>
                  <a:lnTo>
                    <a:pt x="5274132" y="407708"/>
                  </a:lnTo>
                  <a:lnTo>
                    <a:pt x="5274132" y="3973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693487" y="6255988"/>
            <a:ext cx="3302000" cy="115633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60"/>
              </a:spcBef>
            </a:pPr>
            <a:r>
              <a:rPr dirty="0" sz="1950" spc="60" b="1">
                <a:solidFill>
                  <a:srgbClr val="48585D"/>
                </a:solidFill>
                <a:latin typeface="Trebuchet MS"/>
                <a:cs typeface="Trebuchet MS"/>
              </a:rPr>
              <a:t>ТЮМЕНЬ</a:t>
            </a:r>
            <a:endParaRPr sz="1950">
              <a:latin typeface="Trebuchet MS"/>
              <a:cs typeface="Trebuchet MS"/>
            </a:endParaRPr>
          </a:p>
          <a:p>
            <a:pPr marL="59690">
              <a:lnSpc>
                <a:spcPct val="100000"/>
              </a:lnSpc>
              <a:spcBef>
                <a:spcPts val="560"/>
              </a:spcBef>
            </a:pPr>
            <a:r>
              <a:rPr dirty="0" sz="2250" spc="-95" b="1">
                <a:solidFill>
                  <a:srgbClr val="53E33C"/>
                </a:solidFill>
                <a:latin typeface="Trebuchet MS"/>
                <a:cs typeface="Trebuchet MS"/>
              </a:rPr>
              <a:t>17</a:t>
            </a:r>
            <a:r>
              <a:rPr dirty="0" sz="2250" spc="-225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250" spc="105" b="1">
                <a:solidFill>
                  <a:srgbClr val="53E33C"/>
                </a:solidFill>
                <a:latin typeface="Trebuchet MS"/>
                <a:cs typeface="Trebuchet MS"/>
              </a:rPr>
              <a:t>252</a:t>
            </a:r>
            <a:r>
              <a:rPr dirty="0" sz="2250" spc="190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пользователей</a:t>
            </a:r>
            <a:endParaRPr sz="1650">
              <a:latin typeface="Trebuchet MS"/>
              <a:cs typeface="Trebuchet MS"/>
            </a:endParaRPr>
          </a:p>
          <a:p>
            <a:pPr marL="375920">
              <a:lnSpc>
                <a:spcPct val="100000"/>
              </a:lnSpc>
              <a:spcBef>
                <a:spcPts val="135"/>
              </a:spcBef>
              <a:tabLst>
                <a:tab pos="1084580" algn="l"/>
              </a:tabLst>
            </a:pPr>
            <a:r>
              <a:rPr dirty="0" baseline="-6172" sz="3375" spc="232" b="1">
                <a:solidFill>
                  <a:srgbClr val="53E33C"/>
                </a:solidFill>
                <a:latin typeface="Trebuchet MS"/>
                <a:cs typeface="Trebuchet MS"/>
              </a:rPr>
              <a:t>598</a:t>
            </a:r>
            <a:r>
              <a:rPr dirty="0" baseline="-6172" sz="3375" b="1">
                <a:solidFill>
                  <a:srgbClr val="53E33C"/>
                </a:solidFill>
                <a:latin typeface="Trebuchet MS"/>
                <a:cs typeface="Trebuchet MS"/>
              </a:rPr>
              <a:t>	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сигналов</a:t>
            </a:r>
            <a:r>
              <a:rPr dirty="0" sz="1650" spc="-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обработано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850201" y="5574366"/>
            <a:ext cx="3261995" cy="11398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950" spc="90" b="1">
                <a:solidFill>
                  <a:srgbClr val="48585D"/>
                </a:solidFill>
                <a:latin typeface="Trebuchet MS"/>
                <a:cs typeface="Trebuchet MS"/>
              </a:rPr>
              <a:t>НИЖНИЙ</a:t>
            </a:r>
            <a:r>
              <a:rPr dirty="0" sz="1950" spc="-1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50" spc="75" b="1">
                <a:solidFill>
                  <a:srgbClr val="48585D"/>
                </a:solidFill>
                <a:latin typeface="Trebuchet MS"/>
                <a:cs typeface="Trebuchet MS"/>
              </a:rPr>
              <a:t>НОВГОРОД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ts val="2645"/>
              </a:lnSpc>
              <a:spcBef>
                <a:spcPts val="620"/>
              </a:spcBef>
              <a:tabLst>
                <a:tab pos="1069975" algn="l"/>
              </a:tabLst>
            </a:pPr>
            <a:r>
              <a:rPr dirty="0" sz="2250" spc="-25" b="1">
                <a:solidFill>
                  <a:srgbClr val="53E33C"/>
                </a:solidFill>
                <a:latin typeface="Trebuchet MS"/>
                <a:cs typeface="Trebuchet MS"/>
              </a:rPr>
              <a:t>31</a:t>
            </a:r>
            <a:r>
              <a:rPr dirty="0" sz="2250" spc="-204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250" spc="-25" b="1">
                <a:solidFill>
                  <a:srgbClr val="53E33C"/>
                </a:solidFill>
                <a:latin typeface="Trebuchet MS"/>
                <a:cs typeface="Trebuchet MS"/>
              </a:rPr>
              <a:t>133</a:t>
            </a:r>
            <a:r>
              <a:rPr dirty="0" sz="2250" b="1">
                <a:solidFill>
                  <a:srgbClr val="53E33C"/>
                </a:solidFill>
                <a:latin typeface="Trebuchet MS"/>
                <a:cs typeface="Trebuchet MS"/>
              </a:rPr>
              <a:t>	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пользователей</a:t>
            </a:r>
            <a:endParaRPr sz="1650">
              <a:latin typeface="Trebuchet MS"/>
              <a:cs typeface="Trebuchet MS"/>
            </a:endParaRPr>
          </a:p>
          <a:p>
            <a:pPr marL="382270">
              <a:lnSpc>
                <a:spcPts val="2645"/>
              </a:lnSpc>
              <a:tabLst>
                <a:tab pos="1069975" algn="l"/>
              </a:tabLst>
            </a:pPr>
            <a:r>
              <a:rPr dirty="0" baseline="-2469" sz="3375" spc="172" b="1">
                <a:solidFill>
                  <a:srgbClr val="53E33C"/>
                </a:solidFill>
                <a:latin typeface="Trebuchet MS"/>
                <a:cs typeface="Trebuchet MS"/>
              </a:rPr>
              <a:t>876</a:t>
            </a:r>
            <a:r>
              <a:rPr dirty="0" baseline="-2469" sz="3375" b="1">
                <a:solidFill>
                  <a:srgbClr val="53E33C"/>
                </a:solidFill>
                <a:latin typeface="Trebuchet MS"/>
                <a:cs typeface="Trebuchet MS"/>
              </a:rPr>
              <a:t>	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сигналов</a:t>
            </a:r>
            <a:r>
              <a:rPr dirty="0" sz="1650" spc="-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обработано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082988" y="6298572"/>
            <a:ext cx="157480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75" b="1">
                <a:solidFill>
                  <a:srgbClr val="48585D"/>
                </a:solidFill>
                <a:latin typeface="Trebuchet MS"/>
                <a:cs typeface="Trebuchet MS"/>
              </a:rPr>
              <a:t>УЛЬЯНОВСК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0184506" y="6679183"/>
            <a:ext cx="2204085" cy="650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100"/>
              </a:spcBef>
            </a:pP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пользователей сигналов</a:t>
            </a:r>
            <a:r>
              <a:rPr dirty="0" sz="1650" spc="-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обработано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055967" y="6670338"/>
            <a:ext cx="998855" cy="7162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2250" spc="-25" b="1">
                <a:solidFill>
                  <a:srgbClr val="53E33C"/>
                </a:solidFill>
                <a:latin typeface="Trebuchet MS"/>
                <a:cs typeface="Trebuchet MS"/>
              </a:rPr>
              <a:t>13</a:t>
            </a:r>
            <a:r>
              <a:rPr dirty="0" sz="2250" spc="-204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250" spc="180" b="1">
                <a:solidFill>
                  <a:srgbClr val="53E33C"/>
                </a:solidFill>
                <a:latin typeface="Trebuchet MS"/>
                <a:cs typeface="Trebuchet MS"/>
              </a:rPr>
              <a:t>089</a:t>
            </a:r>
            <a:endParaRPr sz="225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0"/>
              </a:spcBef>
            </a:pPr>
            <a:r>
              <a:rPr dirty="0" sz="2250" spc="25" b="1">
                <a:solidFill>
                  <a:srgbClr val="53E33C"/>
                </a:solidFill>
                <a:latin typeface="Trebuchet MS"/>
                <a:cs typeface="Trebuchet MS"/>
              </a:rPr>
              <a:t>314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4380168" y="5863965"/>
            <a:ext cx="2204085" cy="69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300"/>
              </a:lnSpc>
              <a:spcBef>
                <a:spcPts val="100"/>
              </a:spcBef>
            </a:pP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пользователей сигналов</a:t>
            </a:r>
            <a:r>
              <a:rPr dirty="0" sz="1650" spc="-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48585D"/>
                </a:solidFill>
                <a:latin typeface="Trebuchet MS"/>
                <a:cs typeface="Trebuchet MS"/>
              </a:rPr>
              <a:t>обработано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3208252" y="5448749"/>
            <a:ext cx="1035685" cy="115189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605"/>
              </a:spcBef>
            </a:pPr>
            <a:r>
              <a:rPr dirty="0" sz="1950" spc="125" b="1">
                <a:solidFill>
                  <a:srgbClr val="48585D"/>
                </a:solidFill>
                <a:latin typeface="Trebuchet MS"/>
                <a:cs typeface="Trebuchet MS"/>
              </a:rPr>
              <a:t>ОМСК</a:t>
            </a:r>
            <a:endParaRPr sz="195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605"/>
              </a:spcBef>
            </a:pPr>
            <a:r>
              <a:rPr dirty="0" sz="2250" spc="165" b="1">
                <a:solidFill>
                  <a:srgbClr val="53E33C"/>
                </a:solidFill>
                <a:latin typeface="Trebuchet MS"/>
                <a:cs typeface="Trebuchet MS"/>
              </a:rPr>
              <a:t>45</a:t>
            </a:r>
            <a:r>
              <a:rPr dirty="0" sz="2250" spc="-215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250" spc="150" b="1">
                <a:solidFill>
                  <a:srgbClr val="53E33C"/>
                </a:solidFill>
                <a:latin typeface="Trebuchet MS"/>
                <a:cs typeface="Trebuchet MS"/>
              </a:rPr>
              <a:t>882</a:t>
            </a:r>
            <a:endParaRPr sz="225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0"/>
              </a:spcBef>
            </a:pPr>
            <a:r>
              <a:rPr dirty="0" sz="2250" spc="-190" b="1">
                <a:solidFill>
                  <a:srgbClr val="53E33C"/>
                </a:solidFill>
                <a:latin typeface="Trebuchet MS"/>
                <a:cs typeface="Trebuchet MS"/>
              </a:rPr>
              <a:t>1</a:t>
            </a:r>
            <a:r>
              <a:rPr dirty="0" sz="2250" spc="-215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2250" spc="185" b="1">
                <a:solidFill>
                  <a:srgbClr val="53E33C"/>
                </a:solidFill>
                <a:latin typeface="Trebuchet MS"/>
                <a:cs typeface="Trebuchet MS"/>
              </a:rPr>
              <a:t>988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729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35"/>
              </a:spcBef>
            </a:pPr>
            <a:r>
              <a:rPr dirty="0" sz="6300" spc="235"/>
              <a:t>КАРТА</a:t>
            </a:r>
            <a:r>
              <a:rPr dirty="0" sz="6300" spc="-525"/>
              <a:t> </a:t>
            </a:r>
            <a:r>
              <a:rPr dirty="0" sz="6300" spc="260"/>
              <a:t>ПОКРЫТИЯ</a:t>
            </a:r>
            <a:endParaRPr sz="6300"/>
          </a:p>
          <a:p>
            <a:pPr marL="114300" marR="92710">
              <a:lnSpc>
                <a:spcPts val="2910"/>
              </a:lnSpc>
              <a:spcBef>
                <a:spcPts val="655"/>
              </a:spcBef>
            </a:pPr>
            <a:r>
              <a:rPr dirty="0" sz="2900"/>
              <a:t>волонтерами</a:t>
            </a:r>
            <a:r>
              <a:rPr dirty="0" sz="2900" spc="-200"/>
              <a:t> </a:t>
            </a:r>
            <a:r>
              <a:rPr dirty="0" sz="2900"/>
              <a:t>проекта</a:t>
            </a:r>
            <a:r>
              <a:rPr dirty="0" sz="2900" spc="-200"/>
              <a:t> </a:t>
            </a:r>
            <a:r>
              <a:rPr dirty="0" sz="2900" spc="40"/>
              <a:t>«Заступник» </a:t>
            </a:r>
            <a:r>
              <a:rPr dirty="0" sz="2900" spc="-40"/>
              <a:t>пилотных</a:t>
            </a:r>
            <a:r>
              <a:rPr dirty="0" sz="2900" spc="-150"/>
              <a:t> </a:t>
            </a:r>
            <a:r>
              <a:rPr dirty="0" sz="2900" spc="-10"/>
              <a:t>регионов</a:t>
            </a:r>
            <a:r>
              <a:rPr dirty="0" sz="2900" spc="-150"/>
              <a:t> </a:t>
            </a:r>
            <a:r>
              <a:rPr dirty="0" sz="2900" spc="-25"/>
              <a:t>и</a:t>
            </a:r>
            <a:r>
              <a:rPr dirty="0" sz="2900" spc="-145"/>
              <a:t> </a:t>
            </a:r>
            <a:r>
              <a:rPr dirty="0" sz="2900"/>
              <a:t>статистика</a:t>
            </a:r>
            <a:r>
              <a:rPr dirty="0" sz="2900" spc="-150"/>
              <a:t> </a:t>
            </a:r>
            <a:r>
              <a:rPr dirty="0" sz="2900" spc="-10"/>
              <a:t>вызовов </a:t>
            </a:r>
            <a:r>
              <a:rPr dirty="0" sz="2900"/>
              <a:t>о</a:t>
            </a:r>
            <a:r>
              <a:rPr dirty="0" sz="2900" spc="-195"/>
              <a:t> </a:t>
            </a:r>
            <a:r>
              <a:rPr dirty="0" sz="2900" spc="-10"/>
              <a:t>помощи</a:t>
            </a:r>
            <a:endParaRPr sz="2900"/>
          </a:p>
        </p:txBody>
      </p:sp>
      <p:sp>
        <p:nvSpPr>
          <p:cNvPr id="44" name="object 44" descr=""/>
          <p:cNvSpPr txBox="1"/>
          <p:nvPr/>
        </p:nvSpPr>
        <p:spPr>
          <a:xfrm>
            <a:off x="917372" y="7887634"/>
            <a:ext cx="7414895" cy="12033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675"/>
              </a:spcBef>
            </a:pPr>
            <a:r>
              <a:rPr dirty="0" sz="2900" spc="50" b="1">
                <a:solidFill>
                  <a:srgbClr val="48585D"/>
                </a:solidFill>
                <a:latin typeface="Trebuchet MS"/>
                <a:cs typeface="Trebuchet MS"/>
              </a:rPr>
              <a:t>Вот</a:t>
            </a:r>
            <a:r>
              <a:rPr dirty="0" sz="2900" spc="-2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b="1">
                <a:solidFill>
                  <a:srgbClr val="48585D"/>
                </a:solidFill>
                <a:latin typeface="Trebuchet MS"/>
                <a:cs typeface="Trebuchet MS"/>
              </a:rPr>
              <a:t>так</a:t>
            </a:r>
            <a:r>
              <a:rPr dirty="0" sz="29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-55" b="1">
                <a:solidFill>
                  <a:srgbClr val="48585D"/>
                </a:solidFill>
                <a:latin typeface="Trebuchet MS"/>
                <a:cs typeface="Trebuchet MS"/>
              </a:rPr>
              <a:t>выглядят</a:t>
            </a:r>
            <a:r>
              <a:rPr dirty="0" sz="29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b="1">
                <a:solidFill>
                  <a:srgbClr val="48585D"/>
                </a:solidFill>
                <a:latin typeface="Trebuchet MS"/>
                <a:cs typeface="Trebuchet MS"/>
              </a:rPr>
              <a:t>города</a:t>
            </a:r>
            <a:r>
              <a:rPr dirty="0" sz="29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90" b="1">
                <a:solidFill>
                  <a:srgbClr val="48585D"/>
                </a:solidFill>
                <a:latin typeface="Trebuchet MS"/>
                <a:cs typeface="Trebuchet MS"/>
              </a:rPr>
              <a:t>с</a:t>
            </a:r>
            <a:r>
              <a:rPr dirty="0" sz="2900" spc="-204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-10" b="1">
                <a:solidFill>
                  <a:srgbClr val="48585D"/>
                </a:solidFill>
                <a:latin typeface="Trebuchet MS"/>
                <a:cs typeface="Trebuchet MS"/>
              </a:rPr>
              <a:t>развитым </a:t>
            </a:r>
            <a:r>
              <a:rPr dirty="0" sz="2900" b="1">
                <a:solidFill>
                  <a:srgbClr val="48585D"/>
                </a:solidFill>
                <a:latin typeface="Trebuchet MS"/>
                <a:cs typeface="Trebuchet MS"/>
              </a:rPr>
              <a:t>сообществом</a:t>
            </a:r>
            <a:r>
              <a:rPr dirty="0" sz="2900" spc="-1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45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r>
              <a:rPr dirty="0" sz="2900" spc="-11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-10" b="1">
                <a:solidFill>
                  <a:srgbClr val="48585D"/>
                </a:solidFill>
                <a:latin typeface="Trebuchet MS"/>
                <a:cs typeface="Trebuchet MS"/>
              </a:rPr>
              <a:t>на</a:t>
            </a:r>
            <a:r>
              <a:rPr dirty="0" sz="2900" spc="-10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-10" b="1">
                <a:solidFill>
                  <a:srgbClr val="48585D"/>
                </a:solidFill>
                <a:latin typeface="Trebuchet MS"/>
                <a:cs typeface="Trebuchet MS"/>
              </a:rPr>
              <a:t>мониторах нашего</a:t>
            </a:r>
            <a:r>
              <a:rPr dirty="0" sz="2900" spc="-19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b="1">
                <a:solidFill>
                  <a:srgbClr val="48585D"/>
                </a:solidFill>
                <a:latin typeface="Trebuchet MS"/>
                <a:cs typeface="Trebuchet MS"/>
              </a:rPr>
              <a:t>ситуационного</a:t>
            </a:r>
            <a:r>
              <a:rPr dirty="0" sz="2900" spc="-18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-10" b="1">
                <a:solidFill>
                  <a:srgbClr val="48585D"/>
                </a:solidFill>
                <a:latin typeface="Trebuchet MS"/>
                <a:cs typeface="Trebuchet MS"/>
              </a:rPr>
              <a:t>центра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223898" y="500084"/>
            <a:ext cx="484314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 b="1">
                <a:solidFill>
                  <a:srgbClr val="48585D"/>
                </a:solidFill>
                <a:latin typeface="Trebuchet MS"/>
                <a:cs typeface="Trebuchet MS"/>
              </a:rPr>
              <a:t>количество</a:t>
            </a:r>
            <a:r>
              <a:rPr dirty="0" sz="2900" spc="-17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900" spc="-10" b="1">
                <a:solidFill>
                  <a:srgbClr val="48585D"/>
                </a:solidFill>
                <a:latin typeface="Trebuchet MS"/>
                <a:cs typeface="Trebuchet MS"/>
              </a:rPr>
              <a:t>пользователей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223898" y="1418442"/>
            <a:ext cx="66357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 b="1">
                <a:solidFill>
                  <a:srgbClr val="48585D"/>
                </a:solidFill>
                <a:latin typeface="Trebuchet MS"/>
                <a:cs typeface="Trebuchet MS"/>
              </a:rPr>
              <a:t>min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5919805" y="1418442"/>
            <a:ext cx="75755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 b="1">
                <a:solidFill>
                  <a:srgbClr val="48585D"/>
                </a:solidFill>
                <a:latin typeface="Trebuchet MS"/>
                <a:cs typeface="Trebuchet MS"/>
              </a:rPr>
              <a:t>max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2181684" y="7987000"/>
            <a:ext cx="445833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55">
                <a:solidFill>
                  <a:srgbClr val="FFFFFF"/>
                </a:solidFill>
                <a:latin typeface="Trebuchet MS"/>
                <a:cs typeface="Trebuchet MS"/>
              </a:rPr>
              <a:t>Почему</a:t>
            </a:r>
            <a:r>
              <a:rPr dirty="0" sz="19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помощь</a:t>
            </a:r>
            <a:r>
              <a:rPr dirty="0" sz="19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приходит</a:t>
            </a:r>
            <a:r>
              <a:rPr dirty="0" sz="19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так</a:t>
            </a:r>
            <a:r>
              <a:rPr dirty="0" sz="19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rebuchet MS"/>
                <a:cs typeface="Trebuchet MS"/>
              </a:rPr>
              <a:t>быстро?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-9544" y="8651686"/>
            <a:ext cx="17437735" cy="1159510"/>
            <a:chOff x="-9544" y="8651686"/>
            <a:chExt cx="17437735" cy="1159510"/>
          </a:xfrm>
        </p:grpSpPr>
        <p:sp>
          <p:nvSpPr>
            <p:cNvPr id="50" name="object 50" descr=""/>
            <p:cNvSpPr/>
            <p:nvPr/>
          </p:nvSpPr>
          <p:spPr>
            <a:xfrm>
              <a:off x="-19" y="9355393"/>
              <a:ext cx="17418685" cy="0"/>
            </a:xfrm>
            <a:custGeom>
              <a:avLst/>
              <a:gdLst/>
              <a:ahLst/>
              <a:cxnLst/>
              <a:rect l="l" t="t" r="r" b="b"/>
              <a:pathLst>
                <a:path w="17418685" h="0">
                  <a:moveTo>
                    <a:pt x="1741827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830475" y="8651696"/>
              <a:ext cx="7361555" cy="1159510"/>
            </a:xfrm>
            <a:custGeom>
              <a:avLst/>
              <a:gdLst/>
              <a:ahLst/>
              <a:cxnLst/>
              <a:rect l="l" t="t" r="r" b="b"/>
              <a:pathLst>
                <a:path w="7361555" h="1159509">
                  <a:moveTo>
                    <a:pt x="7361466" y="402539"/>
                  </a:moveTo>
                  <a:lnTo>
                    <a:pt x="7358761" y="355600"/>
                  </a:lnTo>
                  <a:lnTo>
                    <a:pt x="7350836" y="310248"/>
                  </a:lnTo>
                  <a:lnTo>
                    <a:pt x="7337996" y="266776"/>
                  </a:lnTo>
                  <a:lnTo>
                    <a:pt x="7320559" y="225513"/>
                  </a:lnTo>
                  <a:lnTo>
                    <a:pt x="7298804" y="186740"/>
                  </a:lnTo>
                  <a:lnTo>
                    <a:pt x="7273036" y="150774"/>
                  </a:lnTo>
                  <a:lnTo>
                    <a:pt x="7243572" y="117894"/>
                  </a:lnTo>
                  <a:lnTo>
                    <a:pt x="7210692" y="88430"/>
                  </a:lnTo>
                  <a:lnTo>
                    <a:pt x="7174725" y="62674"/>
                  </a:lnTo>
                  <a:lnTo>
                    <a:pt x="7135952" y="40906"/>
                  </a:lnTo>
                  <a:lnTo>
                    <a:pt x="7094690" y="23469"/>
                  </a:lnTo>
                  <a:lnTo>
                    <a:pt x="7051218" y="10629"/>
                  </a:lnTo>
                  <a:lnTo>
                    <a:pt x="7005866" y="2705"/>
                  </a:lnTo>
                  <a:lnTo>
                    <a:pt x="6958927" y="0"/>
                  </a:lnTo>
                  <a:lnTo>
                    <a:pt x="402551" y="0"/>
                  </a:lnTo>
                  <a:lnTo>
                    <a:pt x="355600" y="2705"/>
                  </a:lnTo>
                  <a:lnTo>
                    <a:pt x="310248" y="10629"/>
                  </a:lnTo>
                  <a:lnTo>
                    <a:pt x="266788" y="23469"/>
                  </a:lnTo>
                  <a:lnTo>
                    <a:pt x="225513" y="40906"/>
                  </a:lnTo>
                  <a:lnTo>
                    <a:pt x="186753" y="62674"/>
                  </a:lnTo>
                  <a:lnTo>
                    <a:pt x="150774" y="88430"/>
                  </a:lnTo>
                  <a:lnTo>
                    <a:pt x="117906" y="117894"/>
                  </a:lnTo>
                  <a:lnTo>
                    <a:pt x="88442" y="150774"/>
                  </a:lnTo>
                  <a:lnTo>
                    <a:pt x="62674" y="186740"/>
                  </a:lnTo>
                  <a:lnTo>
                    <a:pt x="40919" y="225513"/>
                  </a:lnTo>
                  <a:lnTo>
                    <a:pt x="23469" y="266776"/>
                  </a:lnTo>
                  <a:lnTo>
                    <a:pt x="10629" y="310248"/>
                  </a:lnTo>
                  <a:lnTo>
                    <a:pt x="2705" y="355600"/>
                  </a:lnTo>
                  <a:lnTo>
                    <a:pt x="0" y="402551"/>
                  </a:lnTo>
                  <a:lnTo>
                    <a:pt x="2705" y="449491"/>
                  </a:lnTo>
                  <a:lnTo>
                    <a:pt x="10629" y="494842"/>
                  </a:lnTo>
                  <a:lnTo>
                    <a:pt x="23469" y="538302"/>
                  </a:lnTo>
                  <a:lnTo>
                    <a:pt x="40919" y="579577"/>
                  </a:lnTo>
                  <a:lnTo>
                    <a:pt x="62674" y="618350"/>
                  </a:lnTo>
                  <a:lnTo>
                    <a:pt x="88442" y="654316"/>
                  </a:lnTo>
                  <a:lnTo>
                    <a:pt x="117906" y="687184"/>
                  </a:lnTo>
                  <a:lnTo>
                    <a:pt x="150774" y="716661"/>
                  </a:lnTo>
                  <a:lnTo>
                    <a:pt x="186753" y="742416"/>
                  </a:lnTo>
                  <a:lnTo>
                    <a:pt x="225513" y="764184"/>
                  </a:lnTo>
                  <a:lnTo>
                    <a:pt x="266788" y="781621"/>
                  </a:lnTo>
                  <a:lnTo>
                    <a:pt x="310248" y="794461"/>
                  </a:lnTo>
                  <a:lnTo>
                    <a:pt x="336499" y="799058"/>
                  </a:lnTo>
                  <a:lnTo>
                    <a:pt x="336499" y="1159103"/>
                  </a:lnTo>
                  <a:lnTo>
                    <a:pt x="1003820" y="805091"/>
                  </a:lnTo>
                  <a:lnTo>
                    <a:pt x="6958927" y="805091"/>
                  </a:lnTo>
                  <a:lnTo>
                    <a:pt x="7005866" y="802386"/>
                  </a:lnTo>
                  <a:lnTo>
                    <a:pt x="7051218" y="794461"/>
                  </a:lnTo>
                  <a:lnTo>
                    <a:pt x="7094690" y="781621"/>
                  </a:lnTo>
                  <a:lnTo>
                    <a:pt x="7135952" y="764184"/>
                  </a:lnTo>
                  <a:lnTo>
                    <a:pt x="7174725" y="742416"/>
                  </a:lnTo>
                  <a:lnTo>
                    <a:pt x="7210692" y="716661"/>
                  </a:lnTo>
                  <a:lnTo>
                    <a:pt x="7243572" y="687184"/>
                  </a:lnTo>
                  <a:lnTo>
                    <a:pt x="7273036" y="654316"/>
                  </a:lnTo>
                  <a:lnTo>
                    <a:pt x="7298804" y="618350"/>
                  </a:lnTo>
                  <a:lnTo>
                    <a:pt x="7320559" y="579577"/>
                  </a:lnTo>
                  <a:lnTo>
                    <a:pt x="7337996" y="538302"/>
                  </a:lnTo>
                  <a:lnTo>
                    <a:pt x="7350836" y="494842"/>
                  </a:lnTo>
                  <a:lnTo>
                    <a:pt x="7358761" y="449491"/>
                  </a:lnTo>
                  <a:lnTo>
                    <a:pt x="7361466" y="402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9388063" y="8744489"/>
            <a:ext cx="5760085" cy="5530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495"/>
              </a:spcBef>
            </a:pPr>
            <a:r>
              <a:rPr dirty="0" sz="1900" spc="70">
                <a:solidFill>
                  <a:srgbClr val="48585D"/>
                </a:solidFill>
                <a:latin typeface="Trebuchet MS"/>
                <a:cs typeface="Trebuchet MS"/>
              </a:rPr>
              <a:t>Потому</a:t>
            </a:r>
            <a:r>
              <a:rPr dirty="0" sz="1900">
                <a:solidFill>
                  <a:srgbClr val="48585D"/>
                </a:solidFill>
                <a:latin typeface="Trebuchet MS"/>
                <a:cs typeface="Trebuchet MS"/>
              </a:rPr>
              <a:t> что</a:t>
            </a:r>
            <a:r>
              <a:rPr dirty="0" sz="1900" spc="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900" spc="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48585D"/>
                </a:solidFill>
                <a:latin typeface="Trebuchet MS"/>
                <a:cs typeface="Trebuchet MS"/>
              </a:rPr>
              <a:t>городе</a:t>
            </a:r>
            <a:r>
              <a:rPr dirty="0" sz="1900" spc="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48585D"/>
                </a:solidFill>
                <a:latin typeface="Trebuchet MS"/>
                <a:cs typeface="Trebuchet MS"/>
              </a:rPr>
              <a:t>высокая</a:t>
            </a:r>
            <a:r>
              <a:rPr dirty="0" sz="1900" spc="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48585D"/>
                </a:solidFill>
                <a:latin typeface="Trebuchet MS"/>
                <a:cs typeface="Trebuchet MS"/>
              </a:rPr>
              <a:t>плотность</a:t>
            </a:r>
            <a:r>
              <a:rPr dirty="0" sz="1900" spc="5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48585D"/>
                </a:solidFill>
                <a:latin typeface="Trebuchet MS"/>
                <a:cs typeface="Trebuchet MS"/>
              </a:rPr>
              <a:t>покрытия </a:t>
            </a:r>
            <a:r>
              <a:rPr dirty="0" sz="1900">
                <a:solidFill>
                  <a:srgbClr val="48585D"/>
                </a:solidFill>
                <a:latin typeface="Trebuchet MS"/>
                <a:cs typeface="Trebuchet MS"/>
              </a:rPr>
              <a:t>нашими</a:t>
            </a:r>
            <a:r>
              <a:rPr dirty="0" sz="1900" spc="100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48585D"/>
                </a:solidFill>
                <a:latin typeface="Trebuchet MS"/>
                <a:cs typeface="Trebuchet MS"/>
              </a:rPr>
              <a:t>волонтерами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30416" y="9498884"/>
            <a:ext cx="666750" cy="692785"/>
            <a:chOff x="630416" y="9498884"/>
            <a:chExt cx="666750" cy="692785"/>
          </a:xfrm>
        </p:grpSpPr>
        <p:pic>
          <p:nvPicPr>
            <p:cNvPr id="54" name="object 5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0416" y="9498884"/>
              <a:ext cx="666654" cy="692549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635800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5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5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39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17662774" y="9469704"/>
            <a:ext cx="422275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40"/>
              </a:lnSpc>
            </a:pPr>
            <a:r>
              <a:rPr dirty="0" sz="2550" spc="25" b="1">
                <a:solidFill>
                  <a:srgbClr val="48585D"/>
                </a:solidFill>
                <a:latin typeface="Trebuchet MS"/>
                <a:cs typeface="Trebuchet MS"/>
              </a:rPr>
              <a:t>07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10"/>
              <a:t>kidsaward.ru</a:t>
            </a:r>
          </a:p>
        </p:txBody>
      </p:sp>
      <p:sp>
        <p:nvSpPr>
          <p:cNvPr id="58" name="object 5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85"/>
              <a:t>ЗОЛОТОЙ</a:t>
            </a:r>
            <a:r>
              <a:rPr dirty="0" spc="-145"/>
              <a:t> </a:t>
            </a:r>
            <a:r>
              <a:rPr dirty="0" spc="105"/>
              <a:t>МЕДВЕЖОНОК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856837" y="1896800"/>
            <a:ext cx="0" cy="4606290"/>
          </a:xfrm>
          <a:custGeom>
            <a:avLst/>
            <a:gdLst/>
            <a:ahLst/>
            <a:cxnLst/>
            <a:rect l="l" t="t" r="r" b="b"/>
            <a:pathLst>
              <a:path w="0" h="4606290">
                <a:moveTo>
                  <a:pt x="0" y="4606237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7184118" y="1760274"/>
            <a:ext cx="26034" cy="86360"/>
          </a:xfrm>
          <a:custGeom>
            <a:avLst/>
            <a:gdLst/>
            <a:ahLst/>
            <a:cxnLst/>
            <a:rect l="l" t="t" r="r" b="b"/>
            <a:pathLst>
              <a:path w="26034" h="86360">
                <a:moveTo>
                  <a:pt x="0" y="0"/>
                </a:moveTo>
                <a:lnTo>
                  <a:pt x="16383" y="42983"/>
                </a:lnTo>
                <a:lnTo>
                  <a:pt x="25987" y="85988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912039" y="6553563"/>
            <a:ext cx="298450" cy="271780"/>
          </a:xfrm>
          <a:custGeom>
            <a:avLst/>
            <a:gdLst/>
            <a:ahLst/>
            <a:cxnLst/>
            <a:rect l="l" t="t" r="r" b="b"/>
            <a:pathLst>
              <a:path w="298450" h="271779">
                <a:moveTo>
                  <a:pt x="298067" y="0"/>
                </a:moveTo>
                <a:lnTo>
                  <a:pt x="288463" y="43004"/>
                </a:lnTo>
                <a:lnTo>
                  <a:pt x="272076" y="85998"/>
                </a:lnTo>
                <a:lnTo>
                  <a:pt x="250001" y="125810"/>
                </a:lnTo>
                <a:lnTo>
                  <a:pt x="222741" y="161938"/>
                </a:lnTo>
                <a:lnTo>
                  <a:pt x="190796" y="193883"/>
                </a:lnTo>
                <a:lnTo>
                  <a:pt x="154668" y="221143"/>
                </a:lnTo>
                <a:lnTo>
                  <a:pt x="114856" y="243217"/>
                </a:lnTo>
                <a:lnTo>
                  <a:pt x="71863" y="259605"/>
                </a:lnTo>
                <a:lnTo>
                  <a:pt x="26188" y="269805"/>
                </a:lnTo>
                <a:lnTo>
                  <a:pt x="0" y="271726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856837" y="6503037"/>
            <a:ext cx="247015" cy="314325"/>
          </a:xfrm>
          <a:custGeom>
            <a:avLst/>
            <a:gdLst/>
            <a:ahLst/>
            <a:cxnLst/>
            <a:rect l="l" t="t" r="r" b="b"/>
            <a:pathLst>
              <a:path w="247015" h="314325">
                <a:moveTo>
                  <a:pt x="246976" y="313851"/>
                </a:moveTo>
                <a:lnTo>
                  <a:pt x="230313" y="310130"/>
                </a:lnTo>
              </a:path>
              <a:path w="247015" h="314325">
                <a:moveTo>
                  <a:pt x="225721" y="308380"/>
                </a:moveTo>
                <a:lnTo>
                  <a:pt x="187317" y="293742"/>
                </a:lnTo>
                <a:lnTo>
                  <a:pt x="147506" y="271668"/>
                </a:lnTo>
                <a:lnTo>
                  <a:pt x="111377" y="244408"/>
                </a:lnTo>
                <a:lnTo>
                  <a:pt x="79432" y="212463"/>
                </a:lnTo>
                <a:lnTo>
                  <a:pt x="52172" y="176335"/>
                </a:lnTo>
                <a:lnTo>
                  <a:pt x="30098" y="136523"/>
                </a:lnTo>
                <a:lnTo>
                  <a:pt x="13711" y="93529"/>
                </a:lnTo>
                <a:lnTo>
                  <a:pt x="3511" y="47854"/>
                </a:ln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9294" y="1875504"/>
            <a:ext cx="1285874" cy="123824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224" y="3520531"/>
            <a:ext cx="981074" cy="9905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5224" y="5241066"/>
            <a:ext cx="1009649" cy="914399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7399230" y="0"/>
            <a:ext cx="38100" cy="10287000"/>
          </a:xfrm>
          <a:custGeom>
            <a:avLst/>
            <a:gdLst/>
            <a:ahLst/>
            <a:cxnLst/>
            <a:rect l="l" t="t" r="r" b="b"/>
            <a:pathLst>
              <a:path w="38100" h="10287000">
                <a:moveTo>
                  <a:pt x="381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8100" y="0"/>
                </a:lnTo>
                <a:lnTo>
                  <a:pt x="38100" y="10287000"/>
                </a:lnTo>
                <a:close/>
              </a:path>
            </a:pathLst>
          </a:custGeom>
          <a:solidFill>
            <a:srgbClr val="58F94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7675474" y="2090095"/>
            <a:ext cx="353060" cy="173355"/>
          </a:xfrm>
          <a:custGeom>
            <a:avLst/>
            <a:gdLst/>
            <a:ahLst/>
            <a:cxnLst/>
            <a:rect l="l" t="t" r="r" b="b"/>
            <a:pathLst>
              <a:path w="353059" h="173355">
                <a:moveTo>
                  <a:pt x="352724" y="88469"/>
                </a:moveTo>
                <a:lnTo>
                  <a:pt x="342896" y="130031"/>
                </a:lnTo>
                <a:lnTo>
                  <a:pt x="314779" y="160221"/>
                </a:lnTo>
                <a:lnTo>
                  <a:pt x="272984" y="172641"/>
                </a:lnTo>
                <a:lnTo>
                  <a:pt x="264044" y="173056"/>
                </a:lnTo>
                <a:lnTo>
                  <a:pt x="248302" y="173056"/>
                </a:lnTo>
                <a:lnTo>
                  <a:pt x="248302" y="119533"/>
                </a:lnTo>
                <a:lnTo>
                  <a:pt x="264044" y="118956"/>
                </a:lnTo>
                <a:lnTo>
                  <a:pt x="268327" y="118969"/>
                </a:lnTo>
                <a:lnTo>
                  <a:pt x="272542" y="118445"/>
                </a:lnTo>
                <a:lnTo>
                  <a:pt x="298823" y="93364"/>
                </a:lnTo>
                <a:lnTo>
                  <a:pt x="298624" y="88207"/>
                </a:lnTo>
                <a:lnTo>
                  <a:pt x="268661" y="55576"/>
                </a:lnTo>
                <a:lnTo>
                  <a:pt x="241376" y="54257"/>
                </a:lnTo>
                <a:lnTo>
                  <a:pt x="232980" y="54572"/>
                </a:lnTo>
                <a:lnTo>
                  <a:pt x="225214" y="55201"/>
                </a:lnTo>
                <a:lnTo>
                  <a:pt x="219069" y="55430"/>
                </a:lnTo>
                <a:lnTo>
                  <a:pt x="193675" y="80940"/>
                </a:lnTo>
                <a:lnTo>
                  <a:pt x="194150" y="86318"/>
                </a:lnTo>
                <a:lnTo>
                  <a:pt x="194150" y="107307"/>
                </a:lnTo>
                <a:lnTo>
                  <a:pt x="145875" y="107307"/>
                </a:lnTo>
                <a:lnTo>
                  <a:pt x="145875" y="84796"/>
                </a:lnTo>
                <a:lnTo>
                  <a:pt x="145967" y="79471"/>
                </a:lnTo>
                <a:lnTo>
                  <a:pt x="144917" y="74381"/>
                </a:lnTo>
                <a:lnTo>
                  <a:pt x="115021" y="54729"/>
                </a:lnTo>
                <a:lnTo>
                  <a:pt x="108094" y="54047"/>
                </a:lnTo>
                <a:lnTo>
                  <a:pt x="66063" y="60344"/>
                </a:lnTo>
                <a:lnTo>
                  <a:pt x="53616" y="79709"/>
                </a:lnTo>
                <a:lnTo>
                  <a:pt x="53837" y="85111"/>
                </a:lnTo>
                <a:lnTo>
                  <a:pt x="53632" y="90013"/>
                </a:lnTo>
                <a:lnTo>
                  <a:pt x="78709" y="113919"/>
                </a:lnTo>
                <a:lnTo>
                  <a:pt x="84437" y="115120"/>
                </a:lnTo>
                <a:lnTo>
                  <a:pt x="90226" y="115732"/>
                </a:lnTo>
                <a:lnTo>
                  <a:pt x="106258" y="115755"/>
                </a:lnTo>
                <a:lnTo>
                  <a:pt x="106258" y="169698"/>
                </a:lnTo>
                <a:lnTo>
                  <a:pt x="91775" y="169698"/>
                </a:lnTo>
                <a:lnTo>
                  <a:pt x="83248" y="169161"/>
                </a:lnTo>
                <a:lnTo>
                  <a:pt x="41219" y="155893"/>
                </a:lnTo>
                <a:lnTo>
                  <a:pt x="11404" y="125851"/>
                </a:lnTo>
                <a:lnTo>
                  <a:pt x="0" y="85636"/>
                </a:lnTo>
                <a:lnTo>
                  <a:pt x="277" y="75681"/>
                </a:lnTo>
                <a:lnTo>
                  <a:pt x="16497" y="32843"/>
                </a:lnTo>
                <a:lnTo>
                  <a:pt x="50617" y="7815"/>
                </a:lnTo>
                <a:lnTo>
                  <a:pt x="95868" y="104"/>
                </a:lnTo>
                <a:lnTo>
                  <a:pt x="102165" y="104"/>
                </a:lnTo>
                <a:lnTo>
                  <a:pt x="143058" y="6580"/>
                </a:lnTo>
                <a:lnTo>
                  <a:pt x="169225" y="31378"/>
                </a:lnTo>
                <a:lnTo>
                  <a:pt x="172288" y="24842"/>
                </a:lnTo>
                <a:lnTo>
                  <a:pt x="209284" y="1952"/>
                </a:lnTo>
                <a:lnTo>
                  <a:pt x="224899" y="472"/>
                </a:lnTo>
                <a:lnTo>
                  <a:pt x="233243" y="0"/>
                </a:lnTo>
                <a:lnTo>
                  <a:pt x="250191" y="0"/>
                </a:lnTo>
                <a:lnTo>
                  <a:pt x="260528" y="231"/>
                </a:lnTo>
                <a:lnTo>
                  <a:pt x="299875" y="7121"/>
                </a:lnTo>
                <a:lnTo>
                  <a:pt x="335218" y="32994"/>
                </a:lnTo>
                <a:lnTo>
                  <a:pt x="352429" y="77917"/>
                </a:lnTo>
                <a:lnTo>
                  <a:pt x="352724" y="88469"/>
                </a:lnTo>
                <a:close/>
              </a:path>
            </a:pathLst>
          </a:custGeom>
          <a:solidFill>
            <a:srgbClr val="58F9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7678007" y="1122704"/>
            <a:ext cx="350520" cy="575310"/>
          </a:xfrm>
          <a:custGeom>
            <a:avLst/>
            <a:gdLst/>
            <a:ahLst/>
            <a:cxnLst/>
            <a:rect l="l" t="t" r="r" b="b"/>
            <a:pathLst>
              <a:path w="350519" h="575310">
                <a:moveTo>
                  <a:pt x="346710" y="464286"/>
                </a:moveTo>
                <a:lnTo>
                  <a:pt x="50800" y="464286"/>
                </a:lnTo>
                <a:lnTo>
                  <a:pt x="50800" y="407619"/>
                </a:lnTo>
                <a:lnTo>
                  <a:pt x="0" y="407619"/>
                </a:lnTo>
                <a:lnTo>
                  <a:pt x="0" y="574840"/>
                </a:lnTo>
                <a:lnTo>
                  <a:pt x="50800" y="574840"/>
                </a:lnTo>
                <a:lnTo>
                  <a:pt x="50800" y="518223"/>
                </a:lnTo>
                <a:lnTo>
                  <a:pt x="346710" y="518223"/>
                </a:lnTo>
                <a:lnTo>
                  <a:pt x="346710" y="464286"/>
                </a:lnTo>
                <a:close/>
              </a:path>
              <a:path w="350519" h="575310">
                <a:moveTo>
                  <a:pt x="346710" y="0"/>
                </a:moveTo>
                <a:lnTo>
                  <a:pt x="48260" y="0"/>
                </a:lnTo>
                <a:lnTo>
                  <a:pt x="0" y="0"/>
                </a:lnTo>
                <a:lnTo>
                  <a:pt x="0" y="160934"/>
                </a:lnTo>
                <a:lnTo>
                  <a:pt x="48260" y="160934"/>
                </a:lnTo>
                <a:lnTo>
                  <a:pt x="346710" y="160934"/>
                </a:lnTo>
                <a:lnTo>
                  <a:pt x="346710" y="107048"/>
                </a:lnTo>
                <a:lnTo>
                  <a:pt x="48260" y="107048"/>
                </a:lnTo>
                <a:lnTo>
                  <a:pt x="4826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  <a:path w="350519" h="575310">
                <a:moveTo>
                  <a:pt x="349923" y="351205"/>
                </a:moveTo>
                <a:lnTo>
                  <a:pt x="343357" y="309181"/>
                </a:lnTo>
                <a:lnTo>
                  <a:pt x="313855" y="279095"/>
                </a:lnTo>
                <a:lnTo>
                  <a:pt x="273888" y="263652"/>
                </a:lnTo>
                <a:lnTo>
                  <a:pt x="342" y="188696"/>
                </a:lnTo>
                <a:lnTo>
                  <a:pt x="342" y="245783"/>
                </a:lnTo>
                <a:lnTo>
                  <a:pt x="155460" y="280517"/>
                </a:lnTo>
                <a:lnTo>
                  <a:pt x="342" y="324967"/>
                </a:lnTo>
                <a:lnTo>
                  <a:pt x="342" y="382054"/>
                </a:lnTo>
                <a:lnTo>
                  <a:pt x="236474" y="307340"/>
                </a:lnTo>
                <a:lnTo>
                  <a:pt x="262267" y="313182"/>
                </a:lnTo>
                <a:lnTo>
                  <a:pt x="294055" y="334987"/>
                </a:lnTo>
                <a:lnTo>
                  <a:pt x="294614" y="339610"/>
                </a:lnTo>
                <a:lnTo>
                  <a:pt x="295503" y="344551"/>
                </a:lnTo>
                <a:lnTo>
                  <a:pt x="295973" y="349542"/>
                </a:lnTo>
                <a:lnTo>
                  <a:pt x="296037" y="360387"/>
                </a:lnTo>
                <a:lnTo>
                  <a:pt x="349923" y="360387"/>
                </a:lnTo>
                <a:lnTo>
                  <a:pt x="349923" y="351205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678013" y="1021007"/>
            <a:ext cx="147320" cy="53975"/>
          </a:xfrm>
          <a:custGeom>
            <a:avLst/>
            <a:gdLst/>
            <a:ahLst/>
            <a:cxnLst/>
            <a:rect l="l" t="t" r="r" b="b"/>
            <a:pathLst>
              <a:path w="147319" h="53975">
                <a:moveTo>
                  <a:pt x="0" y="53942"/>
                </a:moveTo>
                <a:lnTo>
                  <a:pt x="0" y="0"/>
                </a:lnTo>
                <a:lnTo>
                  <a:pt x="147319" y="0"/>
                </a:lnTo>
                <a:lnTo>
                  <a:pt x="147319" y="53942"/>
                </a:lnTo>
                <a:lnTo>
                  <a:pt x="0" y="53942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7678007" y="911605"/>
            <a:ext cx="346710" cy="163830"/>
          </a:xfrm>
          <a:custGeom>
            <a:avLst/>
            <a:gdLst/>
            <a:ahLst/>
            <a:cxnLst/>
            <a:rect l="l" t="t" r="r" b="b"/>
            <a:pathLst>
              <a:path w="346709" h="163830">
                <a:moveTo>
                  <a:pt x="346710" y="0"/>
                </a:moveTo>
                <a:lnTo>
                  <a:pt x="194310" y="0"/>
                </a:lnTo>
                <a:lnTo>
                  <a:pt x="147320" y="0"/>
                </a:lnTo>
                <a:lnTo>
                  <a:pt x="0" y="0"/>
                </a:lnTo>
                <a:lnTo>
                  <a:pt x="0" y="53949"/>
                </a:lnTo>
                <a:lnTo>
                  <a:pt x="147320" y="53949"/>
                </a:lnTo>
                <a:lnTo>
                  <a:pt x="147320" y="163347"/>
                </a:lnTo>
                <a:lnTo>
                  <a:pt x="194310" y="163347"/>
                </a:lnTo>
                <a:lnTo>
                  <a:pt x="346710" y="163347"/>
                </a:lnTo>
                <a:lnTo>
                  <a:pt x="346710" y="109410"/>
                </a:lnTo>
                <a:lnTo>
                  <a:pt x="194310" y="109410"/>
                </a:lnTo>
                <a:lnTo>
                  <a:pt x="194310" y="53949"/>
                </a:lnTo>
                <a:lnTo>
                  <a:pt x="346710" y="53949"/>
                </a:lnTo>
                <a:lnTo>
                  <a:pt x="346710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7678359" y="690111"/>
            <a:ext cx="347345" cy="168275"/>
          </a:xfrm>
          <a:custGeom>
            <a:avLst/>
            <a:gdLst/>
            <a:ahLst/>
            <a:cxnLst/>
            <a:rect l="l" t="t" r="r" b="b"/>
            <a:pathLst>
              <a:path w="347344" h="168275">
                <a:moveTo>
                  <a:pt x="346742" y="0"/>
                </a:moveTo>
                <a:lnTo>
                  <a:pt x="346742" y="53942"/>
                </a:lnTo>
                <a:lnTo>
                  <a:pt x="136692" y="53942"/>
                </a:lnTo>
                <a:lnTo>
                  <a:pt x="346742" y="114811"/>
                </a:lnTo>
                <a:lnTo>
                  <a:pt x="346742" y="168176"/>
                </a:lnTo>
                <a:lnTo>
                  <a:pt x="0" y="168176"/>
                </a:lnTo>
                <a:lnTo>
                  <a:pt x="0" y="114234"/>
                </a:lnTo>
                <a:lnTo>
                  <a:pt x="210469" y="114234"/>
                </a:lnTo>
                <a:lnTo>
                  <a:pt x="0" y="53312"/>
                </a:lnTo>
                <a:lnTo>
                  <a:pt x="0" y="0"/>
                </a:lnTo>
                <a:lnTo>
                  <a:pt x="346742" y="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7678044" y="449994"/>
            <a:ext cx="347345" cy="189230"/>
          </a:xfrm>
          <a:custGeom>
            <a:avLst/>
            <a:gdLst/>
            <a:ahLst/>
            <a:cxnLst/>
            <a:rect l="l" t="t" r="r" b="b"/>
            <a:pathLst>
              <a:path w="347344" h="189229">
                <a:moveTo>
                  <a:pt x="347057" y="13380"/>
                </a:moveTo>
                <a:lnTo>
                  <a:pt x="347057" y="68529"/>
                </a:lnTo>
                <a:lnTo>
                  <a:pt x="194885" y="111715"/>
                </a:lnTo>
                <a:lnTo>
                  <a:pt x="194885" y="134698"/>
                </a:lnTo>
                <a:lnTo>
                  <a:pt x="347057" y="134698"/>
                </a:lnTo>
                <a:lnTo>
                  <a:pt x="347057" y="188640"/>
                </a:lnTo>
                <a:lnTo>
                  <a:pt x="314" y="188640"/>
                </a:lnTo>
                <a:lnTo>
                  <a:pt x="314" y="134698"/>
                </a:lnTo>
                <a:lnTo>
                  <a:pt x="146714" y="134698"/>
                </a:lnTo>
                <a:lnTo>
                  <a:pt x="314" y="64489"/>
                </a:lnTo>
                <a:lnTo>
                  <a:pt x="0" y="0"/>
                </a:lnTo>
                <a:lnTo>
                  <a:pt x="142517" y="73357"/>
                </a:lnTo>
                <a:lnTo>
                  <a:pt x="347057" y="13380"/>
                </a:lnTo>
                <a:close/>
              </a:path>
            </a:pathLst>
          </a:custGeom>
          <a:solidFill>
            <a:srgbClr val="48585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17675474" y="1722678"/>
            <a:ext cx="430530" cy="347345"/>
            <a:chOff x="17675474" y="1722678"/>
            <a:chExt cx="430530" cy="347345"/>
          </a:xfrm>
        </p:grpSpPr>
        <p:sp>
          <p:nvSpPr>
            <p:cNvPr id="17" name="object 17" descr=""/>
            <p:cNvSpPr/>
            <p:nvPr/>
          </p:nvSpPr>
          <p:spPr>
            <a:xfrm>
              <a:off x="17675474" y="1722678"/>
              <a:ext cx="353060" cy="163830"/>
            </a:xfrm>
            <a:custGeom>
              <a:avLst/>
              <a:gdLst/>
              <a:ahLst/>
              <a:cxnLst/>
              <a:rect l="l" t="t" r="r" b="b"/>
              <a:pathLst>
                <a:path w="353059" h="163830">
                  <a:moveTo>
                    <a:pt x="352462" y="80283"/>
                  </a:moveTo>
                  <a:lnTo>
                    <a:pt x="101955" y="163401"/>
                  </a:lnTo>
                  <a:lnTo>
                    <a:pt x="81228" y="163401"/>
                  </a:lnTo>
                  <a:lnTo>
                    <a:pt x="41980" y="154269"/>
                  </a:lnTo>
                  <a:lnTo>
                    <a:pt x="13413" y="128587"/>
                  </a:lnTo>
                  <a:lnTo>
                    <a:pt x="318" y="89839"/>
                  </a:lnTo>
                  <a:lnTo>
                    <a:pt x="0" y="81280"/>
                  </a:lnTo>
                  <a:lnTo>
                    <a:pt x="116" y="73192"/>
                  </a:lnTo>
                  <a:lnTo>
                    <a:pt x="12950" y="35580"/>
                  </a:lnTo>
                  <a:lnTo>
                    <a:pt x="42816" y="9480"/>
                  </a:lnTo>
                  <a:lnTo>
                    <a:pt x="83957" y="0"/>
                  </a:lnTo>
                  <a:lnTo>
                    <a:pt x="105785" y="0"/>
                  </a:lnTo>
                  <a:lnTo>
                    <a:pt x="105785" y="53627"/>
                  </a:lnTo>
                  <a:lnTo>
                    <a:pt x="86948" y="53627"/>
                  </a:lnTo>
                  <a:lnTo>
                    <a:pt x="78251" y="53445"/>
                  </a:lnTo>
                  <a:lnTo>
                    <a:pt x="70450" y="55998"/>
                  </a:lnTo>
                  <a:lnTo>
                    <a:pt x="63544" y="61288"/>
                  </a:lnTo>
                  <a:lnTo>
                    <a:pt x="56801" y="66295"/>
                  </a:lnTo>
                  <a:lnTo>
                    <a:pt x="53600" y="72994"/>
                  </a:lnTo>
                  <a:lnTo>
                    <a:pt x="53942" y="81385"/>
                  </a:lnTo>
                  <a:lnTo>
                    <a:pt x="53942" y="92929"/>
                  </a:lnTo>
                  <a:lnTo>
                    <a:pt x="57195" y="99856"/>
                  </a:lnTo>
                  <a:lnTo>
                    <a:pt x="91303" y="109144"/>
                  </a:lnTo>
                  <a:lnTo>
                    <a:pt x="266143" y="109144"/>
                  </a:lnTo>
                  <a:lnTo>
                    <a:pt x="274614" y="109440"/>
                  </a:lnTo>
                  <a:lnTo>
                    <a:pt x="282485" y="107412"/>
                  </a:lnTo>
                  <a:lnTo>
                    <a:pt x="295791" y="99384"/>
                  </a:lnTo>
                  <a:lnTo>
                    <a:pt x="298729" y="92562"/>
                  </a:lnTo>
                  <a:lnTo>
                    <a:pt x="298681" y="78788"/>
                  </a:lnTo>
                  <a:lnTo>
                    <a:pt x="271884" y="53833"/>
                  </a:lnTo>
                  <a:lnTo>
                    <a:pt x="266458" y="53994"/>
                  </a:lnTo>
                  <a:lnTo>
                    <a:pt x="247200" y="53994"/>
                  </a:lnTo>
                  <a:lnTo>
                    <a:pt x="247200" y="52"/>
                  </a:lnTo>
                  <a:lnTo>
                    <a:pt x="270813" y="52"/>
                  </a:lnTo>
                  <a:lnTo>
                    <a:pt x="308834" y="9624"/>
                  </a:lnTo>
                  <a:lnTo>
                    <a:pt x="337966" y="35183"/>
                  </a:lnTo>
                  <a:lnTo>
                    <a:pt x="352079" y="72141"/>
                  </a:lnTo>
                  <a:lnTo>
                    <a:pt x="352462" y="8028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678360" y="1851552"/>
              <a:ext cx="427355" cy="218440"/>
            </a:xfrm>
            <a:custGeom>
              <a:avLst/>
              <a:gdLst/>
              <a:ahLst/>
              <a:cxnLst/>
              <a:rect l="l" t="t" r="r" b="b"/>
              <a:pathLst>
                <a:path w="427355" h="218439">
                  <a:moveTo>
                    <a:pt x="346742" y="163926"/>
                  </a:moveTo>
                  <a:lnTo>
                    <a:pt x="346742" y="218078"/>
                  </a:lnTo>
                  <a:lnTo>
                    <a:pt x="0" y="140628"/>
                  </a:lnTo>
                  <a:lnTo>
                    <a:pt x="0" y="97547"/>
                  </a:lnTo>
                  <a:lnTo>
                    <a:pt x="111452" y="72099"/>
                  </a:lnTo>
                  <a:lnTo>
                    <a:pt x="111452" y="118484"/>
                  </a:lnTo>
                  <a:lnTo>
                    <a:pt x="222223" y="139945"/>
                  </a:lnTo>
                  <a:lnTo>
                    <a:pt x="222223" y="46807"/>
                  </a:lnTo>
                  <a:lnTo>
                    <a:pt x="273280" y="35149"/>
                  </a:lnTo>
                  <a:lnTo>
                    <a:pt x="273280" y="149548"/>
                  </a:lnTo>
                  <a:lnTo>
                    <a:pt x="346742" y="163926"/>
                  </a:lnTo>
                  <a:close/>
                </a:path>
                <a:path w="427355" h="218439">
                  <a:moveTo>
                    <a:pt x="222223" y="46807"/>
                  </a:moveTo>
                  <a:lnTo>
                    <a:pt x="222223" y="96760"/>
                  </a:lnTo>
                  <a:lnTo>
                    <a:pt x="111452" y="118484"/>
                  </a:lnTo>
                  <a:lnTo>
                    <a:pt x="111452" y="72099"/>
                  </a:lnTo>
                  <a:lnTo>
                    <a:pt x="222223" y="46807"/>
                  </a:lnTo>
                  <a:close/>
                </a:path>
                <a:path w="427355" h="218439">
                  <a:moveTo>
                    <a:pt x="427078" y="0"/>
                  </a:moveTo>
                  <a:lnTo>
                    <a:pt x="427078" y="52158"/>
                  </a:lnTo>
                  <a:lnTo>
                    <a:pt x="273280" y="86895"/>
                  </a:lnTo>
                  <a:lnTo>
                    <a:pt x="273280" y="35149"/>
                  </a:lnTo>
                  <a:lnTo>
                    <a:pt x="301982" y="28545"/>
                  </a:lnTo>
                  <a:lnTo>
                    <a:pt x="427078" y="0"/>
                  </a:lnTo>
                  <a:close/>
                </a:path>
              </a:pathLst>
            </a:custGeom>
            <a:solidFill>
              <a:srgbClr val="58F9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0" y="0"/>
            <a:ext cx="9594850" cy="10287000"/>
            <a:chOff x="0" y="0"/>
            <a:chExt cx="9594850" cy="10287000"/>
          </a:xfrm>
        </p:grpSpPr>
        <p:sp>
          <p:nvSpPr>
            <p:cNvPr id="20" name="object 20" descr=""/>
            <p:cNvSpPr/>
            <p:nvPr/>
          </p:nvSpPr>
          <p:spPr>
            <a:xfrm>
              <a:off x="0" y="0"/>
              <a:ext cx="9594850" cy="10287000"/>
            </a:xfrm>
            <a:custGeom>
              <a:avLst/>
              <a:gdLst/>
              <a:ahLst/>
              <a:cxnLst/>
              <a:rect l="l" t="t" r="r" b="b"/>
              <a:pathLst>
                <a:path w="9594850" h="10287000">
                  <a:moveTo>
                    <a:pt x="9594546" y="504594"/>
                  </a:moveTo>
                  <a:lnTo>
                    <a:pt x="9594546" y="9782314"/>
                  </a:lnTo>
                  <a:lnTo>
                    <a:pt x="9592085" y="9832027"/>
                  </a:lnTo>
                  <a:lnTo>
                    <a:pt x="9584765" y="9881078"/>
                  </a:lnTo>
                  <a:lnTo>
                    <a:pt x="9572734" y="9928951"/>
                  </a:lnTo>
                  <a:lnTo>
                    <a:pt x="9556128" y="9975315"/>
                  </a:lnTo>
                  <a:lnTo>
                    <a:pt x="9535083" y="10019840"/>
                  </a:lnTo>
                  <a:lnTo>
                    <a:pt x="9509739" y="10062197"/>
                  </a:lnTo>
                  <a:lnTo>
                    <a:pt x="9480231" y="10102054"/>
                  </a:lnTo>
                  <a:lnTo>
                    <a:pt x="9446697" y="10139080"/>
                  </a:lnTo>
                  <a:lnTo>
                    <a:pt x="9409669" y="10172623"/>
                  </a:lnTo>
                  <a:lnTo>
                    <a:pt x="9369809" y="10202135"/>
                  </a:lnTo>
                  <a:lnTo>
                    <a:pt x="9327447" y="10227480"/>
                  </a:lnTo>
                  <a:lnTo>
                    <a:pt x="9282916" y="10248522"/>
                  </a:lnTo>
                  <a:lnTo>
                    <a:pt x="9236546" y="10265125"/>
                  </a:lnTo>
                  <a:lnTo>
                    <a:pt x="9188669" y="10277153"/>
                  </a:lnTo>
                  <a:lnTo>
                    <a:pt x="9139615" y="10284470"/>
                  </a:lnTo>
                  <a:lnTo>
                    <a:pt x="9089715" y="10286939"/>
                  </a:lnTo>
                  <a:lnTo>
                    <a:pt x="0" y="10286939"/>
                  </a:lnTo>
                  <a:lnTo>
                    <a:pt x="0" y="0"/>
                  </a:lnTo>
                  <a:lnTo>
                    <a:pt x="9090651" y="0"/>
                  </a:lnTo>
                  <a:lnTo>
                    <a:pt x="9139615" y="2423"/>
                  </a:lnTo>
                  <a:lnTo>
                    <a:pt x="9188669" y="9743"/>
                  </a:lnTo>
                  <a:lnTo>
                    <a:pt x="9236546" y="21774"/>
                  </a:lnTo>
                  <a:lnTo>
                    <a:pt x="9282916" y="38381"/>
                  </a:lnTo>
                  <a:lnTo>
                    <a:pt x="9327447" y="59425"/>
                  </a:lnTo>
                  <a:lnTo>
                    <a:pt x="9369809" y="84770"/>
                  </a:lnTo>
                  <a:lnTo>
                    <a:pt x="9409669" y="114278"/>
                  </a:lnTo>
                  <a:lnTo>
                    <a:pt x="9446697" y="147813"/>
                  </a:lnTo>
                  <a:lnTo>
                    <a:pt x="9480231" y="184842"/>
                  </a:lnTo>
                  <a:lnTo>
                    <a:pt x="9509739" y="224702"/>
                  </a:lnTo>
                  <a:lnTo>
                    <a:pt x="9535083" y="267062"/>
                  </a:lnTo>
                  <a:lnTo>
                    <a:pt x="9556128" y="311591"/>
                  </a:lnTo>
                  <a:lnTo>
                    <a:pt x="9572734" y="357958"/>
                  </a:lnTo>
                  <a:lnTo>
                    <a:pt x="9584765" y="405833"/>
                  </a:lnTo>
                  <a:lnTo>
                    <a:pt x="9592085" y="454883"/>
                  </a:lnTo>
                  <a:lnTo>
                    <a:pt x="9594546" y="504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88817" y="7133878"/>
              <a:ext cx="3319779" cy="2849245"/>
            </a:xfrm>
            <a:custGeom>
              <a:avLst/>
              <a:gdLst/>
              <a:ahLst/>
              <a:cxnLst/>
              <a:rect l="l" t="t" r="r" b="b"/>
              <a:pathLst>
                <a:path w="3319779" h="2849245">
                  <a:moveTo>
                    <a:pt x="0" y="2610809"/>
                  </a:moveTo>
                  <a:lnTo>
                    <a:pt x="0" y="48000"/>
                  </a:lnTo>
                </a:path>
                <a:path w="3319779" h="2849245">
                  <a:moveTo>
                    <a:pt x="3314624" y="0"/>
                  </a:moveTo>
                  <a:lnTo>
                    <a:pt x="3319462" y="47989"/>
                  </a:lnTo>
                  <a:lnTo>
                    <a:pt x="3319462" y="2610809"/>
                  </a:lnTo>
                  <a:lnTo>
                    <a:pt x="3314624" y="2658798"/>
                  </a:lnTo>
                  <a:lnTo>
                    <a:pt x="3300749" y="2703496"/>
                  </a:lnTo>
                  <a:lnTo>
                    <a:pt x="3278794" y="2743945"/>
                  </a:lnTo>
                  <a:lnTo>
                    <a:pt x="3249716" y="2779186"/>
                  </a:lnTo>
                  <a:lnTo>
                    <a:pt x="3214475" y="2808263"/>
                  </a:lnTo>
                  <a:lnTo>
                    <a:pt x="3174026" y="2830217"/>
                  </a:lnTo>
                  <a:lnTo>
                    <a:pt x="3129327" y="2844092"/>
                  </a:lnTo>
                  <a:lnTo>
                    <a:pt x="3081339" y="2848930"/>
                  </a:lnTo>
                </a:path>
                <a:path w="3319779" h="2849245">
                  <a:moveTo>
                    <a:pt x="230096" y="2848121"/>
                  </a:moveTo>
                  <a:lnTo>
                    <a:pt x="190131" y="2844092"/>
                  </a:lnTo>
                  <a:lnTo>
                    <a:pt x="145433" y="2830217"/>
                  </a:lnTo>
                  <a:lnTo>
                    <a:pt x="104985" y="2808263"/>
                  </a:lnTo>
                  <a:lnTo>
                    <a:pt x="69744" y="2779186"/>
                  </a:lnTo>
                  <a:lnTo>
                    <a:pt x="40667" y="2743945"/>
                  </a:lnTo>
                  <a:lnTo>
                    <a:pt x="18712" y="2703496"/>
                  </a:lnTo>
                  <a:lnTo>
                    <a:pt x="4837" y="2658798"/>
                  </a:lnTo>
                  <a:lnTo>
                    <a:pt x="0" y="2610809"/>
                  </a:lnTo>
                </a:path>
              </a:pathLst>
            </a:custGeom>
            <a:ln w="38100">
              <a:solidFill>
                <a:srgbClr val="C1C7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421" y="2718879"/>
              <a:ext cx="2228849" cy="628647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71100" y="8467480"/>
            <a:ext cx="1895474" cy="42860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7322" y="8526261"/>
            <a:ext cx="1314449" cy="38099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5539" y="8526261"/>
            <a:ext cx="1247774" cy="40004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1132" y="3672169"/>
            <a:ext cx="695324" cy="7386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13613" y="7281946"/>
            <a:ext cx="1057274" cy="30479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20741" y="7255641"/>
            <a:ext cx="1104899" cy="35240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91652" y="7788950"/>
            <a:ext cx="361949" cy="361949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10395539" y="7822295"/>
            <a:ext cx="331470" cy="331470"/>
            <a:chOff x="10395539" y="7822295"/>
            <a:chExt cx="331470" cy="331470"/>
          </a:xfrm>
        </p:grpSpPr>
        <p:sp>
          <p:nvSpPr>
            <p:cNvPr id="31" name="object 31" descr=""/>
            <p:cNvSpPr/>
            <p:nvPr/>
          </p:nvSpPr>
          <p:spPr>
            <a:xfrm>
              <a:off x="10395539" y="7822295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70">
                  <a:moveTo>
                    <a:pt x="158805" y="330844"/>
                  </a:moveTo>
                  <a:lnTo>
                    <a:pt x="109314" y="330481"/>
                  </a:lnTo>
                  <a:lnTo>
                    <a:pt x="43720" y="321033"/>
                  </a:lnTo>
                  <a:lnTo>
                    <a:pt x="9811" y="287124"/>
                  </a:lnTo>
                  <a:lnTo>
                    <a:pt x="363" y="221529"/>
                  </a:lnTo>
                  <a:lnTo>
                    <a:pt x="0" y="158804"/>
                  </a:lnTo>
                  <a:lnTo>
                    <a:pt x="363" y="109312"/>
                  </a:lnTo>
                  <a:lnTo>
                    <a:pt x="9811" y="43718"/>
                  </a:lnTo>
                  <a:lnTo>
                    <a:pt x="43719" y="9810"/>
                  </a:lnTo>
                  <a:lnTo>
                    <a:pt x="109314" y="363"/>
                  </a:lnTo>
                  <a:lnTo>
                    <a:pt x="172039" y="0"/>
                  </a:lnTo>
                  <a:lnTo>
                    <a:pt x="221530" y="363"/>
                  </a:lnTo>
                  <a:lnTo>
                    <a:pt x="287124" y="9810"/>
                  </a:lnTo>
                  <a:lnTo>
                    <a:pt x="321033" y="43718"/>
                  </a:lnTo>
                  <a:lnTo>
                    <a:pt x="330481" y="109312"/>
                  </a:lnTo>
                  <a:lnTo>
                    <a:pt x="330844" y="172038"/>
                  </a:lnTo>
                  <a:lnTo>
                    <a:pt x="330481" y="221529"/>
                  </a:lnTo>
                  <a:lnTo>
                    <a:pt x="321033" y="287124"/>
                  </a:lnTo>
                  <a:lnTo>
                    <a:pt x="287124" y="321033"/>
                  </a:lnTo>
                  <a:lnTo>
                    <a:pt x="221530" y="330481"/>
                  </a:lnTo>
                  <a:lnTo>
                    <a:pt x="158805" y="330844"/>
                  </a:lnTo>
                  <a:close/>
                </a:path>
              </a:pathLst>
            </a:custGeom>
            <a:solidFill>
              <a:srgbClr val="0077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51011" y="7883510"/>
              <a:ext cx="219898" cy="208413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10836665" y="7906618"/>
            <a:ext cx="871219" cy="172085"/>
            <a:chOff x="10836665" y="7906618"/>
            <a:chExt cx="871219" cy="172085"/>
          </a:xfrm>
        </p:grpSpPr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36665" y="7908983"/>
              <a:ext cx="254135" cy="16914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13471" y="7906618"/>
              <a:ext cx="367805" cy="17151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05137" y="7950384"/>
              <a:ext cx="202547" cy="127748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871100" y="7743809"/>
            <a:ext cx="1733549" cy="380999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873386" y="7262012"/>
            <a:ext cx="1733549" cy="342899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97007" y="449662"/>
            <a:ext cx="6799580" cy="777875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580"/>
              </a:spcBef>
            </a:pPr>
            <a:r>
              <a:rPr dirty="0" sz="2650" spc="204"/>
              <a:t>НАУЧНО-</a:t>
            </a:r>
            <a:r>
              <a:rPr dirty="0" sz="2650" spc="165"/>
              <a:t>ТЕХНИЧЕСКИЕ</a:t>
            </a:r>
            <a:r>
              <a:rPr dirty="0" sz="2650" spc="-220"/>
              <a:t> </a:t>
            </a:r>
            <a:r>
              <a:rPr dirty="0" sz="2650" spc="135"/>
              <a:t>РАЗРАБОТКИ, </a:t>
            </a:r>
            <a:r>
              <a:rPr dirty="0" sz="2650" spc="165"/>
              <a:t>ДОСТИЖЕНИЯ</a:t>
            </a:r>
            <a:r>
              <a:rPr dirty="0" sz="2650" spc="-240"/>
              <a:t> </a:t>
            </a:r>
            <a:r>
              <a:rPr dirty="0" sz="2650" spc="240"/>
              <a:t>И</a:t>
            </a:r>
            <a:r>
              <a:rPr dirty="0" sz="2650" spc="-240"/>
              <a:t> </a:t>
            </a:r>
            <a:r>
              <a:rPr dirty="0" sz="2650" spc="195"/>
              <a:t>ПРЕМИИ</a:t>
            </a:r>
            <a:endParaRPr sz="2650"/>
          </a:p>
        </p:txBody>
      </p:sp>
      <p:sp>
        <p:nvSpPr>
          <p:cNvPr id="40" name="object 40" descr=""/>
          <p:cNvSpPr txBox="1"/>
          <p:nvPr/>
        </p:nvSpPr>
        <p:spPr>
          <a:xfrm>
            <a:off x="1349356" y="3717899"/>
            <a:ext cx="1567815" cy="814069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 spc="-10" b="1">
                <a:solidFill>
                  <a:srgbClr val="48585D"/>
                </a:solidFill>
                <a:latin typeface="Trebuchet MS"/>
                <a:cs typeface="Trebuchet MS"/>
              </a:rPr>
              <a:t>Workspace </a:t>
            </a:r>
            <a:r>
              <a:rPr dirty="0" sz="1800" b="1">
                <a:solidFill>
                  <a:srgbClr val="48585D"/>
                </a:solidFill>
                <a:latin typeface="Trebuchet MS"/>
                <a:cs typeface="Trebuchet MS"/>
              </a:rPr>
              <a:t>Digital</a:t>
            </a:r>
            <a:r>
              <a:rPr dirty="0" sz="1800" spc="-1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8585D"/>
                </a:solidFill>
                <a:latin typeface="Trebuchet MS"/>
                <a:cs typeface="Trebuchet MS"/>
              </a:rPr>
              <a:t>Awards </a:t>
            </a:r>
            <a:r>
              <a:rPr dirty="0" sz="1800" spc="40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7807" y="4852811"/>
            <a:ext cx="2314574" cy="323849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566252" y="6083822"/>
            <a:ext cx="426720" cy="533400"/>
            <a:chOff x="566252" y="6083822"/>
            <a:chExt cx="426720" cy="533400"/>
          </a:xfrm>
        </p:grpSpPr>
        <p:sp>
          <p:nvSpPr>
            <p:cNvPr id="43" name="object 43" descr=""/>
            <p:cNvSpPr/>
            <p:nvPr/>
          </p:nvSpPr>
          <p:spPr>
            <a:xfrm>
              <a:off x="698410" y="6357785"/>
              <a:ext cx="13970" cy="36830"/>
            </a:xfrm>
            <a:custGeom>
              <a:avLst/>
              <a:gdLst/>
              <a:ahLst/>
              <a:cxnLst/>
              <a:rect l="l" t="t" r="r" b="b"/>
              <a:pathLst>
                <a:path w="13970" h="36829">
                  <a:moveTo>
                    <a:pt x="13526" y="36408"/>
                  </a:moveTo>
                  <a:lnTo>
                    <a:pt x="8056" y="34458"/>
                  </a:lnTo>
                  <a:lnTo>
                    <a:pt x="3461" y="32187"/>
                  </a:lnTo>
                  <a:lnTo>
                    <a:pt x="12" y="29719"/>
                  </a:lnTo>
                  <a:lnTo>
                    <a:pt x="0" y="0"/>
                  </a:lnTo>
                  <a:lnTo>
                    <a:pt x="4003" y="1764"/>
                  </a:lnTo>
                  <a:lnTo>
                    <a:pt x="8475" y="3356"/>
                  </a:lnTo>
                  <a:lnTo>
                    <a:pt x="13316" y="4776"/>
                  </a:lnTo>
                  <a:lnTo>
                    <a:pt x="13526" y="36408"/>
                  </a:lnTo>
                  <a:close/>
                </a:path>
              </a:pathLst>
            </a:custGeom>
            <a:solidFill>
              <a:srgbClr val="B95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33938" y="6293275"/>
              <a:ext cx="6985" cy="19050"/>
            </a:xfrm>
            <a:custGeom>
              <a:avLst/>
              <a:gdLst/>
              <a:ahLst/>
              <a:cxnLst/>
              <a:rect l="l" t="t" r="r" b="b"/>
              <a:pathLst>
                <a:path w="6984" h="19050">
                  <a:moveTo>
                    <a:pt x="6467" y="18549"/>
                  </a:moveTo>
                  <a:lnTo>
                    <a:pt x="0" y="17340"/>
                  </a:lnTo>
                  <a:lnTo>
                    <a:pt x="0" y="0"/>
                  </a:lnTo>
                  <a:lnTo>
                    <a:pt x="6467" y="814"/>
                  </a:lnTo>
                  <a:lnTo>
                    <a:pt x="6467" y="18549"/>
                  </a:lnTo>
                  <a:close/>
                </a:path>
              </a:pathLst>
            </a:custGeom>
            <a:solidFill>
              <a:srgbClr val="BD82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84453" y="6410743"/>
              <a:ext cx="15875" cy="89535"/>
            </a:xfrm>
            <a:custGeom>
              <a:avLst/>
              <a:gdLst/>
              <a:ahLst/>
              <a:cxnLst/>
              <a:rect l="l" t="t" r="r" b="b"/>
              <a:pathLst>
                <a:path w="15875" h="89535">
                  <a:moveTo>
                    <a:pt x="15557" y="89103"/>
                  </a:moveTo>
                  <a:lnTo>
                    <a:pt x="15519" y="34861"/>
                  </a:lnTo>
                  <a:lnTo>
                    <a:pt x="15519" y="29349"/>
                  </a:lnTo>
                  <a:lnTo>
                    <a:pt x="15519" y="29121"/>
                  </a:lnTo>
                  <a:lnTo>
                    <a:pt x="15417" y="7112"/>
                  </a:lnTo>
                  <a:lnTo>
                    <a:pt x="8915" y="4711"/>
                  </a:lnTo>
                  <a:lnTo>
                    <a:pt x="3771" y="3009"/>
                  </a:lnTo>
                  <a:lnTo>
                    <a:pt x="50" y="0"/>
                  </a:lnTo>
                  <a:lnTo>
                    <a:pt x="63" y="5219"/>
                  </a:lnTo>
                  <a:lnTo>
                    <a:pt x="0" y="5092"/>
                  </a:lnTo>
                  <a:lnTo>
                    <a:pt x="127" y="78257"/>
                  </a:lnTo>
                  <a:lnTo>
                    <a:pt x="3848" y="82245"/>
                  </a:lnTo>
                  <a:lnTo>
                    <a:pt x="9093" y="85902"/>
                  </a:lnTo>
                  <a:lnTo>
                    <a:pt x="15557" y="89103"/>
                  </a:lnTo>
                  <a:close/>
                </a:path>
              </a:pathLst>
            </a:custGeom>
            <a:solidFill>
              <a:srgbClr val="B95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41464" y="6412839"/>
              <a:ext cx="6350" cy="83185"/>
            </a:xfrm>
            <a:custGeom>
              <a:avLst/>
              <a:gdLst/>
              <a:ahLst/>
              <a:cxnLst/>
              <a:rect l="l" t="t" r="r" b="b"/>
              <a:pathLst>
                <a:path w="6350" h="83185">
                  <a:moveTo>
                    <a:pt x="6286" y="12242"/>
                  </a:moveTo>
                  <a:lnTo>
                    <a:pt x="6248" y="0"/>
                  </a:lnTo>
                  <a:lnTo>
                    <a:pt x="3949" y="2336"/>
                  </a:lnTo>
                  <a:lnTo>
                    <a:pt x="1485" y="4051"/>
                  </a:lnTo>
                  <a:lnTo>
                    <a:pt x="0" y="5168"/>
                  </a:lnTo>
                  <a:lnTo>
                    <a:pt x="0" y="24498"/>
                  </a:lnTo>
                  <a:lnTo>
                    <a:pt x="0" y="30746"/>
                  </a:lnTo>
                  <a:lnTo>
                    <a:pt x="0" y="82588"/>
                  </a:lnTo>
                  <a:lnTo>
                    <a:pt x="4038" y="78219"/>
                  </a:lnTo>
                  <a:lnTo>
                    <a:pt x="6286" y="73431"/>
                  </a:lnTo>
                  <a:lnTo>
                    <a:pt x="6286" y="12242"/>
                  </a:lnTo>
                  <a:close/>
                </a:path>
              </a:pathLst>
            </a:custGeom>
            <a:solidFill>
              <a:srgbClr val="ABAC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11085" y="6422961"/>
              <a:ext cx="22225" cy="89535"/>
            </a:xfrm>
            <a:custGeom>
              <a:avLst/>
              <a:gdLst/>
              <a:ahLst/>
              <a:cxnLst/>
              <a:rect l="l" t="t" r="r" b="b"/>
              <a:pathLst>
                <a:path w="22225" h="89534">
                  <a:moveTo>
                    <a:pt x="22072" y="0"/>
                  </a:moveTo>
                  <a:lnTo>
                    <a:pt x="16205" y="2984"/>
                  </a:lnTo>
                  <a:lnTo>
                    <a:pt x="8699" y="5549"/>
                  </a:lnTo>
                  <a:lnTo>
                    <a:pt x="63" y="7607"/>
                  </a:lnTo>
                  <a:lnTo>
                    <a:pt x="0" y="34671"/>
                  </a:lnTo>
                  <a:lnTo>
                    <a:pt x="0" y="89331"/>
                  </a:lnTo>
                  <a:lnTo>
                    <a:pt x="8674" y="86626"/>
                  </a:lnTo>
                  <a:lnTo>
                    <a:pt x="16154" y="83261"/>
                  </a:lnTo>
                  <a:lnTo>
                    <a:pt x="22047" y="79400"/>
                  </a:lnTo>
                  <a:lnTo>
                    <a:pt x="22047" y="26390"/>
                  </a:lnTo>
                  <a:lnTo>
                    <a:pt x="22047" y="21424"/>
                  </a:lnTo>
                  <a:lnTo>
                    <a:pt x="22072" y="0"/>
                  </a:lnTo>
                  <a:close/>
                </a:path>
              </a:pathLst>
            </a:custGeom>
            <a:solidFill>
              <a:srgbClr val="3B3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71819" y="6328613"/>
              <a:ext cx="163830" cy="153670"/>
            </a:xfrm>
            <a:custGeom>
              <a:avLst/>
              <a:gdLst/>
              <a:ahLst/>
              <a:cxnLst/>
              <a:rect l="l" t="t" r="r" b="b"/>
              <a:pathLst>
                <a:path w="163830" h="153670">
                  <a:moveTo>
                    <a:pt x="113532" y="102925"/>
                  </a:moveTo>
                  <a:lnTo>
                    <a:pt x="82225" y="102925"/>
                  </a:lnTo>
                  <a:lnTo>
                    <a:pt x="90888" y="93207"/>
                  </a:lnTo>
                  <a:lnTo>
                    <a:pt x="93866" y="77759"/>
                  </a:lnTo>
                  <a:lnTo>
                    <a:pt x="100376" y="24471"/>
                  </a:lnTo>
                  <a:lnTo>
                    <a:pt x="138342" y="20"/>
                  </a:lnTo>
                  <a:lnTo>
                    <a:pt x="139875" y="0"/>
                  </a:lnTo>
                  <a:lnTo>
                    <a:pt x="144523" y="734"/>
                  </a:lnTo>
                  <a:lnTo>
                    <a:pt x="152336" y="3420"/>
                  </a:lnTo>
                  <a:lnTo>
                    <a:pt x="162367" y="8725"/>
                  </a:lnTo>
                  <a:lnTo>
                    <a:pt x="147116" y="8725"/>
                  </a:lnTo>
                  <a:lnTo>
                    <a:pt x="131121" y="19258"/>
                  </a:lnTo>
                  <a:lnTo>
                    <a:pt x="119282" y="37330"/>
                  </a:lnTo>
                  <a:lnTo>
                    <a:pt x="115503" y="59421"/>
                  </a:lnTo>
                  <a:lnTo>
                    <a:pt x="116292" y="79472"/>
                  </a:lnTo>
                  <a:lnTo>
                    <a:pt x="115483" y="94463"/>
                  </a:lnTo>
                  <a:lnTo>
                    <a:pt x="113532" y="102925"/>
                  </a:lnTo>
                  <a:close/>
                </a:path>
                <a:path w="163830" h="153670">
                  <a:moveTo>
                    <a:pt x="163362" y="9252"/>
                  </a:moveTo>
                  <a:lnTo>
                    <a:pt x="147116" y="8725"/>
                  </a:lnTo>
                  <a:lnTo>
                    <a:pt x="162367" y="8725"/>
                  </a:lnTo>
                  <a:lnTo>
                    <a:pt x="163362" y="9252"/>
                  </a:lnTo>
                  <a:close/>
                </a:path>
                <a:path w="163830" h="153670">
                  <a:moveTo>
                    <a:pt x="17160" y="153602"/>
                  </a:moveTo>
                  <a:lnTo>
                    <a:pt x="0" y="129597"/>
                  </a:lnTo>
                  <a:lnTo>
                    <a:pt x="12109" y="113886"/>
                  </a:lnTo>
                  <a:lnTo>
                    <a:pt x="25803" y="98594"/>
                  </a:lnTo>
                  <a:lnTo>
                    <a:pt x="35876" y="92126"/>
                  </a:lnTo>
                  <a:lnTo>
                    <a:pt x="47283" y="93245"/>
                  </a:lnTo>
                  <a:lnTo>
                    <a:pt x="64982" y="100717"/>
                  </a:lnTo>
                  <a:lnTo>
                    <a:pt x="82225" y="102925"/>
                  </a:lnTo>
                  <a:lnTo>
                    <a:pt x="113532" y="102925"/>
                  </a:lnTo>
                  <a:lnTo>
                    <a:pt x="112961" y="105403"/>
                  </a:lnTo>
                  <a:lnTo>
                    <a:pt x="108616" y="113306"/>
                  </a:lnTo>
                  <a:lnTo>
                    <a:pt x="108458" y="113429"/>
                  </a:lnTo>
                  <a:lnTo>
                    <a:pt x="73877" y="113429"/>
                  </a:lnTo>
                  <a:lnTo>
                    <a:pt x="66005" y="114922"/>
                  </a:lnTo>
                  <a:lnTo>
                    <a:pt x="44590" y="122585"/>
                  </a:lnTo>
                  <a:lnTo>
                    <a:pt x="29331" y="135701"/>
                  </a:lnTo>
                  <a:lnTo>
                    <a:pt x="20198" y="148098"/>
                  </a:lnTo>
                  <a:lnTo>
                    <a:pt x="17160" y="153602"/>
                  </a:lnTo>
                  <a:close/>
                </a:path>
                <a:path w="163830" h="153670">
                  <a:moveTo>
                    <a:pt x="95720" y="119287"/>
                  </a:moveTo>
                  <a:lnTo>
                    <a:pt x="88613" y="118375"/>
                  </a:lnTo>
                  <a:lnTo>
                    <a:pt x="82019" y="116354"/>
                  </a:lnTo>
                  <a:lnTo>
                    <a:pt x="73877" y="113429"/>
                  </a:lnTo>
                  <a:lnTo>
                    <a:pt x="108458" y="113429"/>
                  </a:lnTo>
                  <a:lnTo>
                    <a:pt x="102626" y="117970"/>
                  </a:lnTo>
                  <a:lnTo>
                    <a:pt x="95720" y="119287"/>
                  </a:lnTo>
                  <a:close/>
                </a:path>
              </a:pathLst>
            </a:custGeom>
            <a:solidFill>
              <a:srgbClr val="BD2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83920" y="6336563"/>
              <a:ext cx="116205" cy="127635"/>
            </a:xfrm>
            <a:custGeom>
              <a:avLst/>
              <a:gdLst/>
              <a:ahLst/>
              <a:cxnLst/>
              <a:rect l="l" t="t" r="r" b="b"/>
              <a:pathLst>
                <a:path w="116205" h="127635">
                  <a:moveTo>
                    <a:pt x="39484" y="110921"/>
                  </a:moveTo>
                  <a:lnTo>
                    <a:pt x="38379" y="107581"/>
                  </a:lnTo>
                  <a:lnTo>
                    <a:pt x="34188" y="101269"/>
                  </a:lnTo>
                  <a:lnTo>
                    <a:pt x="28219" y="95199"/>
                  </a:lnTo>
                  <a:lnTo>
                    <a:pt x="21323" y="91490"/>
                  </a:lnTo>
                  <a:lnTo>
                    <a:pt x="13627" y="94399"/>
                  </a:lnTo>
                  <a:lnTo>
                    <a:pt x="8839" y="96875"/>
                  </a:lnTo>
                  <a:lnTo>
                    <a:pt x="4965" y="100279"/>
                  </a:lnTo>
                  <a:lnTo>
                    <a:pt x="0" y="105943"/>
                  </a:lnTo>
                  <a:lnTo>
                    <a:pt x="17818" y="127088"/>
                  </a:lnTo>
                  <a:lnTo>
                    <a:pt x="22237" y="122567"/>
                  </a:lnTo>
                  <a:lnTo>
                    <a:pt x="27317" y="118224"/>
                  </a:lnTo>
                  <a:lnTo>
                    <a:pt x="33070" y="114261"/>
                  </a:lnTo>
                  <a:lnTo>
                    <a:pt x="39484" y="110921"/>
                  </a:lnTo>
                  <a:close/>
                </a:path>
                <a:path w="116205" h="127635">
                  <a:moveTo>
                    <a:pt x="116205" y="14249"/>
                  </a:moveTo>
                  <a:lnTo>
                    <a:pt x="110705" y="1498"/>
                  </a:lnTo>
                  <a:lnTo>
                    <a:pt x="99898" y="0"/>
                  </a:lnTo>
                  <a:lnTo>
                    <a:pt x="92354" y="8636"/>
                  </a:lnTo>
                  <a:lnTo>
                    <a:pt x="87249" y="18948"/>
                  </a:lnTo>
                  <a:lnTo>
                    <a:pt x="84124" y="29921"/>
                  </a:lnTo>
                  <a:lnTo>
                    <a:pt x="82524" y="40538"/>
                  </a:lnTo>
                  <a:lnTo>
                    <a:pt x="83045" y="41046"/>
                  </a:lnTo>
                  <a:lnTo>
                    <a:pt x="91135" y="48387"/>
                  </a:lnTo>
                  <a:lnTo>
                    <a:pt x="103530" y="53416"/>
                  </a:lnTo>
                  <a:lnTo>
                    <a:pt x="104241" y="41351"/>
                  </a:lnTo>
                  <a:lnTo>
                    <a:pt x="106578" y="30949"/>
                  </a:lnTo>
                  <a:lnTo>
                    <a:pt x="110566" y="21996"/>
                  </a:lnTo>
                  <a:lnTo>
                    <a:pt x="116205" y="14249"/>
                  </a:lnTo>
                  <a:close/>
                </a:path>
              </a:pathLst>
            </a:custGeom>
            <a:solidFill>
              <a:srgbClr val="E138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32791" y="6302630"/>
              <a:ext cx="59690" cy="53340"/>
            </a:xfrm>
            <a:custGeom>
              <a:avLst/>
              <a:gdLst/>
              <a:ahLst/>
              <a:cxnLst/>
              <a:rect l="l" t="t" r="r" b="b"/>
              <a:pathLst>
                <a:path w="59690" h="53339">
                  <a:moveTo>
                    <a:pt x="52770" y="37531"/>
                  </a:moveTo>
                  <a:lnTo>
                    <a:pt x="9534" y="37531"/>
                  </a:lnTo>
                  <a:lnTo>
                    <a:pt x="16938" y="36692"/>
                  </a:lnTo>
                  <a:lnTo>
                    <a:pt x="20523" y="34285"/>
                  </a:lnTo>
                  <a:lnTo>
                    <a:pt x="22568" y="28052"/>
                  </a:lnTo>
                  <a:lnTo>
                    <a:pt x="24896" y="21536"/>
                  </a:lnTo>
                  <a:lnTo>
                    <a:pt x="25266" y="3023"/>
                  </a:lnTo>
                  <a:lnTo>
                    <a:pt x="28543" y="0"/>
                  </a:lnTo>
                  <a:lnTo>
                    <a:pt x="31191" y="2061"/>
                  </a:lnTo>
                  <a:lnTo>
                    <a:pt x="44373" y="13946"/>
                  </a:lnTo>
                  <a:lnTo>
                    <a:pt x="59465" y="13946"/>
                  </a:lnTo>
                  <a:lnTo>
                    <a:pt x="56219" y="31436"/>
                  </a:lnTo>
                  <a:lnTo>
                    <a:pt x="52770" y="37531"/>
                  </a:lnTo>
                  <a:close/>
                </a:path>
                <a:path w="59690" h="53339">
                  <a:moveTo>
                    <a:pt x="59465" y="13946"/>
                  </a:moveTo>
                  <a:lnTo>
                    <a:pt x="44373" y="13946"/>
                  </a:lnTo>
                  <a:lnTo>
                    <a:pt x="49731" y="12588"/>
                  </a:lnTo>
                  <a:lnTo>
                    <a:pt x="53994" y="12749"/>
                  </a:lnTo>
                  <a:lnTo>
                    <a:pt x="58256" y="12971"/>
                  </a:lnTo>
                  <a:lnTo>
                    <a:pt x="59611" y="13156"/>
                  </a:lnTo>
                  <a:lnTo>
                    <a:pt x="59465" y="13946"/>
                  </a:lnTo>
                  <a:close/>
                </a:path>
                <a:path w="59690" h="53339">
                  <a:moveTo>
                    <a:pt x="2870" y="35706"/>
                  </a:moveTo>
                  <a:lnTo>
                    <a:pt x="2414" y="35581"/>
                  </a:lnTo>
                  <a:lnTo>
                    <a:pt x="0" y="33767"/>
                  </a:lnTo>
                  <a:lnTo>
                    <a:pt x="2870" y="35706"/>
                  </a:lnTo>
                  <a:close/>
                </a:path>
                <a:path w="59690" h="53339">
                  <a:moveTo>
                    <a:pt x="33473" y="53298"/>
                  </a:moveTo>
                  <a:lnTo>
                    <a:pt x="14240" y="44566"/>
                  </a:lnTo>
                  <a:lnTo>
                    <a:pt x="9017" y="40184"/>
                  </a:lnTo>
                  <a:lnTo>
                    <a:pt x="4274" y="36655"/>
                  </a:lnTo>
                  <a:lnTo>
                    <a:pt x="2870" y="35706"/>
                  </a:lnTo>
                  <a:lnTo>
                    <a:pt x="9534" y="37531"/>
                  </a:lnTo>
                  <a:lnTo>
                    <a:pt x="52770" y="37531"/>
                  </a:lnTo>
                  <a:lnTo>
                    <a:pt x="47486" y="46869"/>
                  </a:lnTo>
                  <a:lnTo>
                    <a:pt x="33473" y="53298"/>
                  </a:lnTo>
                  <a:close/>
                </a:path>
              </a:pathLst>
            </a:custGeom>
            <a:solidFill>
              <a:srgbClr val="BA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57811" y="6302642"/>
              <a:ext cx="34925" cy="32384"/>
            </a:xfrm>
            <a:custGeom>
              <a:avLst/>
              <a:gdLst/>
              <a:ahLst/>
              <a:cxnLst/>
              <a:rect l="l" t="t" r="r" b="b"/>
              <a:pathLst>
                <a:path w="34925" h="32385">
                  <a:moveTo>
                    <a:pt x="31068" y="31804"/>
                  </a:moveTo>
                  <a:lnTo>
                    <a:pt x="14795" y="26695"/>
                  </a:lnTo>
                  <a:lnTo>
                    <a:pt x="12639" y="25090"/>
                  </a:lnTo>
                  <a:lnTo>
                    <a:pt x="8278" y="21795"/>
                  </a:lnTo>
                  <a:lnTo>
                    <a:pt x="0" y="14353"/>
                  </a:lnTo>
                  <a:lnTo>
                    <a:pt x="221" y="3023"/>
                  </a:lnTo>
                  <a:lnTo>
                    <a:pt x="3510" y="0"/>
                  </a:lnTo>
                  <a:lnTo>
                    <a:pt x="6159" y="2061"/>
                  </a:lnTo>
                  <a:lnTo>
                    <a:pt x="19340" y="13946"/>
                  </a:lnTo>
                  <a:lnTo>
                    <a:pt x="34561" y="13946"/>
                  </a:lnTo>
                  <a:lnTo>
                    <a:pt x="34394" y="18352"/>
                  </a:lnTo>
                  <a:lnTo>
                    <a:pt x="33569" y="24041"/>
                  </a:lnTo>
                  <a:lnTo>
                    <a:pt x="31068" y="31804"/>
                  </a:lnTo>
                  <a:close/>
                </a:path>
                <a:path w="34925" h="32385">
                  <a:moveTo>
                    <a:pt x="34561" y="13946"/>
                  </a:moveTo>
                  <a:lnTo>
                    <a:pt x="19340" y="13946"/>
                  </a:lnTo>
                  <a:lnTo>
                    <a:pt x="24699" y="12588"/>
                  </a:lnTo>
                  <a:lnTo>
                    <a:pt x="28961" y="12749"/>
                  </a:lnTo>
                  <a:lnTo>
                    <a:pt x="33236" y="12958"/>
                  </a:lnTo>
                  <a:lnTo>
                    <a:pt x="34591" y="13144"/>
                  </a:lnTo>
                  <a:lnTo>
                    <a:pt x="34561" y="13946"/>
                  </a:lnTo>
                  <a:close/>
                </a:path>
              </a:pathLst>
            </a:custGeom>
            <a:solidFill>
              <a:srgbClr val="D35B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70100" y="6345110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5">
                  <a:moveTo>
                    <a:pt x="20030" y="23375"/>
                  </a:moveTo>
                  <a:lnTo>
                    <a:pt x="3547" y="17229"/>
                  </a:lnTo>
                  <a:lnTo>
                    <a:pt x="665" y="13970"/>
                  </a:lnTo>
                  <a:lnTo>
                    <a:pt x="0" y="13390"/>
                  </a:lnTo>
                  <a:lnTo>
                    <a:pt x="1515" y="8700"/>
                  </a:lnTo>
                  <a:lnTo>
                    <a:pt x="3535" y="4122"/>
                  </a:lnTo>
                  <a:lnTo>
                    <a:pt x="6221" y="0"/>
                  </a:lnTo>
                  <a:lnTo>
                    <a:pt x="16211" y="3603"/>
                  </a:lnTo>
                  <a:lnTo>
                    <a:pt x="25056" y="12317"/>
                  </a:lnTo>
                  <a:lnTo>
                    <a:pt x="23085" y="15772"/>
                  </a:lnTo>
                  <a:lnTo>
                    <a:pt x="21373" y="19512"/>
                  </a:lnTo>
                  <a:lnTo>
                    <a:pt x="20030" y="23375"/>
                  </a:lnTo>
                  <a:close/>
                </a:path>
              </a:pathLst>
            </a:custGeom>
            <a:solidFill>
              <a:srgbClr val="E961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0539" y="6358249"/>
              <a:ext cx="223232" cy="24959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331" y="6426751"/>
              <a:ext cx="222912" cy="8939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574370" y="6372151"/>
              <a:ext cx="212725" cy="81280"/>
            </a:xfrm>
            <a:custGeom>
              <a:avLst/>
              <a:gdLst/>
              <a:ahLst/>
              <a:cxnLst/>
              <a:rect l="l" t="t" r="r" b="b"/>
              <a:pathLst>
                <a:path w="212725" h="81279">
                  <a:moveTo>
                    <a:pt x="106066" y="81270"/>
                  </a:moveTo>
                  <a:lnTo>
                    <a:pt x="64792" y="78074"/>
                  </a:lnTo>
                  <a:lnTo>
                    <a:pt x="31076" y="69362"/>
                  </a:lnTo>
                  <a:lnTo>
                    <a:pt x="8339" y="56450"/>
                  </a:lnTo>
                  <a:lnTo>
                    <a:pt x="0" y="40653"/>
                  </a:lnTo>
                  <a:lnTo>
                    <a:pt x="8339" y="24830"/>
                  </a:lnTo>
                  <a:lnTo>
                    <a:pt x="31076" y="11908"/>
                  </a:lnTo>
                  <a:lnTo>
                    <a:pt x="64792" y="3195"/>
                  </a:lnTo>
                  <a:lnTo>
                    <a:pt x="106066" y="0"/>
                  </a:lnTo>
                  <a:lnTo>
                    <a:pt x="147345" y="3195"/>
                  </a:lnTo>
                  <a:lnTo>
                    <a:pt x="181069" y="11908"/>
                  </a:lnTo>
                  <a:lnTo>
                    <a:pt x="203815" y="24830"/>
                  </a:lnTo>
                  <a:lnTo>
                    <a:pt x="212157" y="40653"/>
                  </a:lnTo>
                  <a:lnTo>
                    <a:pt x="203815" y="56450"/>
                  </a:lnTo>
                  <a:lnTo>
                    <a:pt x="181069" y="69362"/>
                  </a:lnTo>
                  <a:lnTo>
                    <a:pt x="147345" y="78074"/>
                  </a:lnTo>
                  <a:lnTo>
                    <a:pt x="106066" y="81270"/>
                  </a:lnTo>
                  <a:close/>
                </a:path>
              </a:pathLst>
            </a:custGeom>
            <a:solidFill>
              <a:srgbClr val="F2EF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83917" y="6377668"/>
              <a:ext cx="193040" cy="41910"/>
            </a:xfrm>
            <a:custGeom>
              <a:avLst/>
              <a:gdLst/>
              <a:ahLst/>
              <a:cxnLst/>
              <a:rect l="l" t="t" r="r" b="b"/>
              <a:pathLst>
                <a:path w="193040" h="41910">
                  <a:moveTo>
                    <a:pt x="187372" y="41789"/>
                  </a:moveTo>
                  <a:lnTo>
                    <a:pt x="188751" y="39740"/>
                  </a:lnTo>
                  <a:lnTo>
                    <a:pt x="189466" y="37593"/>
                  </a:lnTo>
                  <a:lnTo>
                    <a:pt x="189478" y="35396"/>
                  </a:lnTo>
                  <a:lnTo>
                    <a:pt x="182173" y="23658"/>
                  </a:lnTo>
                  <a:lnTo>
                    <a:pt x="162250" y="14078"/>
                  </a:lnTo>
                  <a:lnTo>
                    <a:pt x="132695" y="7623"/>
                  </a:lnTo>
                  <a:lnTo>
                    <a:pt x="96494" y="5257"/>
                  </a:lnTo>
                  <a:lnTo>
                    <a:pt x="60297" y="7623"/>
                  </a:lnTo>
                  <a:lnTo>
                    <a:pt x="30737" y="14078"/>
                  </a:lnTo>
                  <a:lnTo>
                    <a:pt x="10807" y="23658"/>
                  </a:lnTo>
                  <a:lnTo>
                    <a:pt x="3498" y="35396"/>
                  </a:lnTo>
                  <a:lnTo>
                    <a:pt x="3498" y="37605"/>
                  </a:lnTo>
                  <a:lnTo>
                    <a:pt x="4237" y="39752"/>
                  </a:lnTo>
                  <a:lnTo>
                    <a:pt x="5642" y="41826"/>
                  </a:lnTo>
                  <a:lnTo>
                    <a:pt x="1983" y="38543"/>
                  </a:lnTo>
                  <a:lnTo>
                    <a:pt x="0" y="34989"/>
                  </a:lnTo>
                  <a:lnTo>
                    <a:pt x="0" y="31286"/>
                  </a:lnTo>
                  <a:lnTo>
                    <a:pt x="7583" y="19103"/>
                  </a:lnTo>
                  <a:lnTo>
                    <a:pt x="28262" y="9159"/>
                  </a:lnTo>
                  <a:lnTo>
                    <a:pt x="58934" y="2456"/>
                  </a:lnTo>
                  <a:lnTo>
                    <a:pt x="96494" y="0"/>
                  </a:lnTo>
                  <a:lnTo>
                    <a:pt x="134061" y="2458"/>
                  </a:lnTo>
                  <a:lnTo>
                    <a:pt x="164737" y="9163"/>
                  </a:lnTo>
                  <a:lnTo>
                    <a:pt x="185418" y="19108"/>
                  </a:lnTo>
                  <a:lnTo>
                    <a:pt x="193001" y="31286"/>
                  </a:lnTo>
                  <a:lnTo>
                    <a:pt x="193001" y="34964"/>
                  </a:lnTo>
                  <a:lnTo>
                    <a:pt x="191018" y="38518"/>
                  </a:lnTo>
                  <a:lnTo>
                    <a:pt x="187372" y="41789"/>
                  </a:lnTo>
                  <a:close/>
                </a:path>
              </a:pathLst>
            </a:custGeom>
            <a:solidFill>
              <a:srgbClr val="D4C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11450" y="6381334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20240" y="47009"/>
                  </a:moveTo>
                  <a:lnTo>
                    <a:pt x="0" y="39530"/>
                  </a:lnTo>
                  <a:lnTo>
                    <a:pt x="61" y="21277"/>
                  </a:lnTo>
                  <a:lnTo>
                    <a:pt x="2143" y="17451"/>
                  </a:lnTo>
                  <a:lnTo>
                    <a:pt x="4989" y="16895"/>
                  </a:lnTo>
                  <a:lnTo>
                    <a:pt x="4989" y="3208"/>
                  </a:lnTo>
                  <a:lnTo>
                    <a:pt x="7292" y="0"/>
                  </a:lnTo>
                  <a:lnTo>
                    <a:pt x="12947" y="2085"/>
                  </a:lnTo>
                  <a:lnTo>
                    <a:pt x="15263" y="6997"/>
                  </a:lnTo>
                  <a:lnTo>
                    <a:pt x="15263" y="12008"/>
                  </a:lnTo>
                  <a:lnTo>
                    <a:pt x="15263" y="20672"/>
                  </a:lnTo>
                  <a:lnTo>
                    <a:pt x="18108" y="23350"/>
                  </a:lnTo>
                  <a:lnTo>
                    <a:pt x="20178" y="28719"/>
                  </a:lnTo>
                  <a:lnTo>
                    <a:pt x="20240" y="47009"/>
                  </a:lnTo>
                  <a:close/>
                </a:path>
              </a:pathLst>
            </a:custGeom>
            <a:solidFill>
              <a:srgbClr val="D0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26701" y="6383210"/>
              <a:ext cx="120014" cy="45720"/>
            </a:xfrm>
            <a:custGeom>
              <a:avLst/>
              <a:gdLst/>
              <a:ahLst/>
              <a:cxnLst/>
              <a:rect l="l" t="t" r="r" b="b"/>
              <a:pathLst>
                <a:path w="120015" h="45720">
                  <a:moveTo>
                    <a:pt x="4976" y="45306"/>
                  </a:moveTo>
                  <a:lnTo>
                    <a:pt x="4915" y="27028"/>
                  </a:lnTo>
                  <a:lnTo>
                    <a:pt x="2833" y="21659"/>
                  </a:lnTo>
                  <a:lnTo>
                    <a:pt x="0" y="18981"/>
                  </a:lnTo>
                  <a:lnTo>
                    <a:pt x="115022" y="0"/>
                  </a:lnTo>
                  <a:lnTo>
                    <a:pt x="117868" y="2381"/>
                  </a:lnTo>
                  <a:lnTo>
                    <a:pt x="119937" y="7368"/>
                  </a:lnTo>
                  <a:lnTo>
                    <a:pt x="119999" y="24819"/>
                  </a:lnTo>
                  <a:lnTo>
                    <a:pt x="4976" y="45306"/>
                  </a:lnTo>
                  <a:close/>
                </a:path>
              </a:pathLst>
            </a:custGeom>
            <a:solidFill>
              <a:srgbClr val="E4C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31259" y="6392281"/>
              <a:ext cx="115570" cy="29845"/>
            </a:xfrm>
            <a:custGeom>
              <a:avLst/>
              <a:gdLst/>
              <a:ahLst/>
              <a:cxnLst/>
              <a:rect l="l" t="t" r="r" b="b"/>
              <a:pathLst>
                <a:path w="115570" h="29845">
                  <a:moveTo>
                    <a:pt x="394" y="29558"/>
                  </a:moveTo>
                  <a:lnTo>
                    <a:pt x="394" y="23276"/>
                  </a:lnTo>
                  <a:lnTo>
                    <a:pt x="0" y="19117"/>
                  </a:lnTo>
                  <a:lnTo>
                    <a:pt x="115121" y="0"/>
                  </a:lnTo>
                  <a:lnTo>
                    <a:pt x="115293" y="1024"/>
                  </a:lnTo>
                  <a:lnTo>
                    <a:pt x="115404" y="9268"/>
                  </a:lnTo>
                  <a:lnTo>
                    <a:pt x="394" y="29558"/>
                  </a:lnTo>
                  <a:close/>
                </a:path>
              </a:pathLst>
            </a:custGeom>
            <a:solidFill>
              <a:srgbClr val="F5E7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74370" y="6408658"/>
              <a:ext cx="212725" cy="45085"/>
            </a:xfrm>
            <a:custGeom>
              <a:avLst/>
              <a:gdLst/>
              <a:ahLst/>
              <a:cxnLst/>
              <a:rect l="l" t="t" r="r" b="b"/>
              <a:pathLst>
                <a:path w="212725" h="45085">
                  <a:moveTo>
                    <a:pt x="106066" y="44726"/>
                  </a:moveTo>
                  <a:lnTo>
                    <a:pt x="64786" y="41531"/>
                  </a:lnTo>
                  <a:lnTo>
                    <a:pt x="31071" y="32819"/>
                  </a:lnTo>
                  <a:lnTo>
                    <a:pt x="8337" y="19901"/>
                  </a:lnTo>
                  <a:lnTo>
                    <a:pt x="0" y="4085"/>
                  </a:lnTo>
                  <a:lnTo>
                    <a:pt x="0" y="0"/>
                  </a:lnTo>
                  <a:lnTo>
                    <a:pt x="8337" y="14946"/>
                  </a:lnTo>
                  <a:lnTo>
                    <a:pt x="31071" y="27155"/>
                  </a:lnTo>
                  <a:lnTo>
                    <a:pt x="64786" y="35388"/>
                  </a:lnTo>
                  <a:lnTo>
                    <a:pt x="106066" y="38407"/>
                  </a:lnTo>
                  <a:lnTo>
                    <a:pt x="147360" y="35388"/>
                  </a:lnTo>
                  <a:lnTo>
                    <a:pt x="181083" y="27155"/>
                  </a:lnTo>
                  <a:lnTo>
                    <a:pt x="203820" y="14946"/>
                  </a:lnTo>
                  <a:lnTo>
                    <a:pt x="212157" y="0"/>
                  </a:lnTo>
                  <a:lnTo>
                    <a:pt x="212157" y="4085"/>
                  </a:lnTo>
                  <a:lnTo>
                    <a:pt x="203820" y="19901"/>
                  </a:lnTo>
                  <a:lnTo>
                    <a:pt x="181083" y="32819"/>
                  </a:lnTo>
                  <a:lnTo>
                    <a:pt x="147360" y="41531"/>
                  </a:lnTo>
                  <a:lnTo>
                    <a:pt x="106066" y="44726"/>
                  </a:lnTo>
                  <a:close/>
                </a:path>
              </a:pathLst>
            </a:custGeom>
            <a:solidFill>
              <a:srgbClr val="DFCB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19494" y="6364685"/>
              <a:ext cx="122555" cy="38100"/>
            </a:xfrm>
            <a:custGeom>
              <a:avLst/>
              <a:gdLst/>
              <a:ahLst/>
              <a:cxnLst/>
              <a:rect l="l" t="t" r="r" b="b"/>
              <a:pathLst>
                <a:path w="122554" h="38100">
                  <a:moveTo>
                    <a:pt x="0" y="17846"/>
                  </a:moveTo>
                  <a:lnTo>
                    <a:pt x="115774" y="0"/>
                  </a:lnTo>
                  <a:lnTo>
                    <a:pt x="120319" y="24"/>
                  </a:lnTo>
                  <a:lnTo>
                    <a:pt x="122216" y="5455"/>
                  </a:lnTo>
                  <a:lnTo>
                    <a:pt x="122216" y="17142"/>
                  </a:lnTo>
                  <a:lnTo>
                    <a:pt x="4705" y="17142"/>
                  </a:lnTo>
                  <a:lnTo>
                    <a:pt x="0" y="17846"/>
                  </a:lnTo>
                  <a:close/>
                </a:path>
                <a:path w="122554" h="38100">
                  <a:moveTo>
                    <a:pt x="7194" y="37494"/>
                  </a:moveTo>
                  <a:lnTo>
                    <a:pt x="7194" y="25350"/>
                  </a:lnTo>
                  <a:lnTo>
                    <a:pt x="4705" y="17142"/>
                  </a:lnTo>
                  <a:lnTo>
                    <a:pt x="122216" y="17142"/>
                  </a:lnTo>
                  <a:lnTo>
                    <a:pt x="122216" y="18512"/>
                  </a:lnTo>
                  <a:lnTo>
                    <a:pt x="7194" y="37494"/>
                  </a:lnTo>
                  <a:close/>
                </a:path>
              </a:pathLst>
            </a:custGeom>
            <a:solidFill>
              <a:srgbClr val="F2D9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86727" y="6400164"/>
              <a:ext cx="189865" cy="95250"/>
            </a:xfrm>
            <a:custGeom>
              <a:avLst/>
              <a:gdLst/>
              <a:ahLst/>
              <a:cxnLst/>
              <a:rect l="l" t="t" r="r" b="b"/>
              <a:pathLst>
                <a:path w="189865" h="95250">
                  <a:moveTo>
                    <a:pt x="188404" y="9842"/>
                  </a:moveTo>
                  <a:lnTo>
                    <a:pt x="187159" y="6705"/>
                  </a:lnTo>
                  <a:lnTo>
                    <a:pt x="182600" y="1778"/>
                  </a:lnTo>
                  <a:lnTo>
                    <a:pt x="179260" y="0"/>
                  </a:lnTo>
                  <a:lnTo>
                    <a:pt x="178625" y="101"/>
                  </a:lnTo>
                  <a:lnTo>
                    <a:pt x="183095" y="3136"/>
                  </a:lnTo>
                  <a:lnTo>
                    <a:pt x="185559" y="6464"/>
                  </a:lnTo>
                  <a:lnTo>
                    <a:pt x="185559" y="9944"/>
                  </a:lnTo>
                  <a:lnTo>
                    <a:pt x="178650" y="20294"/>
                  </a:lnTo>
                  <a:lnTo>
                    <a:pt x="159435" y="29159"/>
                  </a:lnTo>
                  <a:lnTo>
                    <a:pt x="130136" y="35318"/>
                  </a:lnTo>
                  <a:lnTo>
                    <a:pt x="93014" y="37528"/>
                  </a:lnTo>
                  <a:lnTo>
                    <a:pt x="75209" y="37172"/>
                  </a:lnTo>
                  <a:lnTo>
                    <a:pt x="62077" y="36360"/>
                  </a:lnTo>
                  <a:lnTo>
                    <a:pt x="52108" y="35267"/>
                  </a:lnTo>
                  <a:lnTo>
                    <a:pt x="35801" y="32918"/>
                  </a:lnTo>
                  <a:lnTo>
                    <a:pt x="32829" y="31877"/>
                  </a:lnTo>
                  <a:lnTo>
                    <a:pt x="18846" y="27965"/>
                  </a:lnTo>
                  <a:lnTo>
                    <a:pt x="8928" y="23469"/>
                  </a:lnTo>
                  <a:lnTo>
                    <a:pt x="5168" y="20713"/>
                  </a:lnTo>
                  <a:lnTo>
                    <a:pt x="7874" y="23888"/>
                  </a:lnTo>
                  <a:lnTo>
                    <a:pt x="20916" y="29438"/>
                  </a:lnTo>
                  <a:lnTo>
                    <a:pt x="29362" y="31991"/>
                  </a:lnTo>
                  <a:lnTo>
                    <a:pt x="33820" y="33794"/>
                  </a:lnTo>
                  <a:lnTo>
                    <a:pt x="53149" y="37299"/>
                  </a:lnTo>
                  <a:lnTo>
                    <a:pt x="82613" y="39293"/>
                  </a:lnTo>
                  <a:lnTo>
                    <a:pt x="93662" y="39484"/>
                  </a:lnTo>
                  <a:lnTo>
                    <a:pt x="130543" y="37452"/>
                  </a:lnTo>
                  <a:lnTo>
                    <a:pt x="160604" y="31508"/>
                  </a:lnTo>
                  <a:lnTo>
                    <a:pt x="180835" y="22631"/>
                  </a:lnTo>
                  <a:lnTo>
                    <a:pt x="188252" y="11823"/>
                  </a:lnTo>
                  <a:lnTo>
                    <a:pt x="188404" y="9842"/>
                  </a:lnTo>
                  <a:close/>
                </a:path>
                <a:path w="189865" h="95250">
                  <a:moveTo>
                    <a:pt x="189344" y="59461"/>
                  </a:moveTo>
                  <a:lnTo>
                    <a:pt x="188099" y="55714"/>
                  </a:lnTo>
                  <a:lnTo>
                    <a:pt x="183527" y="49796"/>
                  </a:lnTo>
                  <a:lnTo>
                    <a:pt x="180213" y="47739"/>
                  </a:lnTo>
                  <a:lnTo>
                    <a:pt x="179539" y="47853"/>
                  </a:lnTo>
                  <a:lnTo>
                    <a:pt x="184023" y="51460"/>
                  </a:lnTo>
                  <a:lnTo>
                    <a:pt x="186474" y="55410"/>
                  </a:lnTo>
                  <a:lnTo>
                    <a:pt x="186474" y="59550"/>
                  </a:lnTo>
                  <a:lnTo>
                    <a:pt x="179209" y="71513"/>
                  </a:lnTo>
                  <a:lnTo>
                    <a:pt x="159397" y="81280"/>
                  </a:lnTo>
                  <a:lnTo>
                    <a:pt x="130009" y="87871"/>
                  </a:lnTo>
                  <a:lnTo>
                    <a:pt x="94018" y="90284"/>
                  </a:lnTo>
                  <a:lnTo>
                    <a:pt x="58039" y="87871"/>
                  </a:lnTo>
                  <a:lnTo>
                    <a:pt x="28651" y="81280"/>
                  </a:lnTo>
                  <a:lnTo>
                    <a:pt x="8839" y="71513"/>
                  </a:lnTo>
                  <a:lnTo>
                    <a:pt x="1574" y="59550"/>
                  </a:lnTo>
                  <a:lnTo>
                    <a:pt x="1574" y="58331"/>
                  </a:lnTo>
                  <a:lnTo>
                    <a:pt x="2184" y="55956"/>
                  </a:lnTo>
                  <a:lnTo>
                    <a:pt x="0" y="58978"/>
                  </a:lnTo>
                  <a:lnTo>
                    <a:pt x="27724" y="85115"/>
                  </a:lnTo>
                  <a:lnTo>
                    <a:pt x="94615" y="94767"/>
                  </a:lnTo>
                  <a:lnTo>
                    <a:pt x="131432" y="92176"/>
                  </a:lnTo>
                  <a:lnTo>
                    <a:pt x="161493" y="85115"/>
                  </a:lnTo>
                  <a:lnTo>
                    <a:pt x="181762" y="74625"/>
                  </a:lnTo>
                  <a:lnTo>
                    <a:pt x="189204" y="61785"/>
                  </a:lnTo>
                  <a:lnTo>
                    <a:pt x="189344" y="59461"/>
                  </a:lnTo>
                  <a:close/>
                </a:path>
              </a:pathLst>
            </a:custGeom>
            <a:solidFill>
              <a:srgbClr val="E4D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48888" y="6351133"/>
              <a:ext cx="67310" cy="30480"/>
            </a:xfrm>
            <a:custGeom>
              <a:avLst/>
              <a:gdLst/>
              <a:ahLst/>
              <a:cxnLst/>
              <a:rect l="l" t="t" r="r" b="b"/>
              <a:pathLst>
                <a:path w="67309" h="30479">
                  <a:moveTo>
                    <a:pt x="0" y="30410"/>
                  </a:moveTo>
                  <a:lnTo>
                    <a:pt x="0" y="9922"/>
                  </a:lnTo>
                  <a:lnTo>
                    <a:pt x="66719" y="0"/>
                  </a:lnTo>
                  <a:lnTo>
                    <a:pt x="66719" y="20487"/>
                  </a:lnTo>
                  <a:lnTo>
                    <a:pt x="0" y="30410"/>
                  </a:lnTo>
                  <a:close/>
                </a:path>
              </a:pathLst>
            </a:custGeom>
            <a:solidFill>
              <a:srgbClr val="CBA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48888" y="6351133"/>
              <a:ext cx="67310" cy="22225"/>
            </a:xfrm>
            <a:custGeom>
              <a:avLst/>
              <a:gdLst/>
              <a:ahLst/>
              <a:cxnLst/>
              <a:rect l="l" t="t" r="r" b="b"/>
              <a:pathLst>
                <a:path w="67309" h="22225">
                  <a:moveTo>
                    <a:pt x="0" y="21610"/>
                  </a:moveTo>
                  <a:lnTo>
                    <a:pt x="0" y="9922"/>
                  </a:lnTo>
                  <a:lnTo>
                    <a:pt x="66719" y="0"/>
                  </a:lnTo>
                  <a:lnTo>
                    <a:pt x="66719" y="14896"/>
                  </a:lnTo>
                  <a:lnTo>
                    <a:pt x="0" y="21610"/>
                  </a:lnTo>
                  <a:close/>
                </a:path>
              </a:pathLst>
            </a:custGeom>
            <a:solidFill>
              <a:srgbClr val="BE9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41398" y="6360130"/>
              <a:ext cx="7620" cy="21590"/>
            </a:xfrm>
            <a:custGeom>
              <a:avLst/>
              <a:gdLst/>
              <a:ahLst/>
              <a:cxnLst/>
              <a:rect l="l" t="t" r="r" b="b"/>
              <a:pathLst>
                <a:path w="7620" h="21589">
                  <a:moveTo>
                    <a:pt x="7489" y="21413"/>
                  </a:moveTo>
                  <a:lnTo>
                    <a:pt x="0" y="20055"/>
                  </a:lnTo>
                  <a:lnTo>
                    <a:pt x="12" y="0"/>
                  </a:lnTo>
                  <a:lnTo>
                    <a:pt x="7489" y="925"/>
                  </a:lnTo>
                  <a:lnTo>
                    <a:pt x="7489" y="21413"/>
                  </a:lnTo>
                  <a:close/>
                </a:path>
              </a:pathLst>
            </a:custGeom>
            <a:solidFill>
              <a:srgbClr val="D0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8096" y="6511564"/>
              <a:ext cx="190776" cy="72725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783209" y="6392663"/>
              <a:ext cx="186055" cy="107314"/>
            </a:xfrm>
            <a:custGeom>
              <a:avLst/>
              <a:gdLst/>
              <a:ahLst/>
              <a:cxnLst/>
              <a:rect l="l" t="t" r="r" b="b"/>
              <a:pathLst>
                <a:path w="186055" h="107314">
                  <a:moveTo>
                    <a:pt x="169785" y="60946"/>
                  </a:moveTo>
                  <a:lnTo>
                    <a:pt x="140087" y="60946"/>
                  </a:lnTo>
                  <a:lnTo>
                    <a:pt x="148460" y="60570"/>
                  </a:lnTo>
                  <a:lnTo>
                    <a:pt x="153328" y="59097"/>
                  </a:lnTo>
                  <a:lnTo>
                    <a:pt x="154904" y="58228"/>
                  </a:lnTo>
                  <a:lnTo>
                    <a:pt x="163904" y="51593"/>
                  </a:lnTo>
                  <a:lnTo>
                    <a:pt x="169396" y="43478"/>
                  </a:lnTo>
                  <a:lnTo>
                    <a:pt x="171800" y="34796"/>
                  </a:lnTo>
                  <a:lnTo>
                    <a:pt x="171535" y="26460"/>
                  </a:lnTo>
                  <a:lnTo>
                    <a:pt x="169601" y="15970"/>
                  </a:lnTo>
                  <a:lnTo>
                    <a:pt x="159979" y="6232"/>
                  </a:lnTo>
                  <a:lnTo>
                    <a:pt x="156974" y="3258"/>
                  </a:lnTo>
                  <a:lnTo>
                    <a:pt x="154707" y="2665"/>
                  </a:lnTo>
                  <a:lnTo>
                    <a:pt x="158058" y="1086"/>
                  </a:lnTo>
                  <a:lnTo>
                    <a:pt x="185640" y="28139"/>
                  </a:lnTo>
                  <a:lnTo>
                    <a:pt x="184488" y="37845"/>
                  </a:lnTo>
                  <a:lnTo>
                    <a:pt x="179092" y="52185"/>
                  </a:lnTo>
                  <a:lnTo>
                    <a:pt x="169785" y="60946"/>
                  </a:lnTo>
                  <a:close/>
                </a:path>
                <a:path w="186055" h="107314">
                  <a:moveTo>
                    <a:pt x="100584" y="86748"/>
                  </a:moveTo>
                  <a:lnTo>
                    <a:pt x="66454" y="86748"/>
                  </a:lnTo>
                  <a:lnTo>
                    <a:pt x="74609" y="85257"/>
                  </a:lnTo>
                  <a:lnTo>
                    <a:pt x="82899" y="80468"/>
                  </a:lnTo>
                  <a:lnTo>
                    <a:pt x="114957" y="56660"/>
                  </a:lnTo>
                  <a:lnTo>
                    <a:pt x="127999" y="58524"/>
                  </a:lnTo>
                  <a:lnTo>
                    <a:pt x="140087" y="60946"/>
                  </a:lnTo>
                  <a:lnTo>
                    <a:pt x="169785" y="60946"/>
                  </a:lnTo>
                  <a:lnTo>
                    <a:pt x="165964" y="64542"/>
                  </a:lnTo>
                  <a:lnTo>
                    <a:pt x="156094" y="66065"/>
                  </a:lnTo>
                  <a:lnTo>
                    <a:pt x="118913" y="66070"/>
                  </a:lnTo>
                  <a:lnTo>
                    <a:pt x="113775" y="68988"/>
                  </a:lnTo>
                  <a:lnTo>
                    <a:pt x="108658" y="75494"/>
                  </a:lnTo>
                  <a:lnTo>
                    <a:pt x="101253" y="86081"/>
                  </a:lnTo>
                  <a:lnTo>
                    <a:pt x="100584" y="86748"/>
                  </a:lnTo>
                  <a:close/>
                </a:path>
                <a:path w="186055" h="107314">
                  <a:moveTo>
                    <a:pt x="141612" y="68299"/>
                  </a:moveTo>
                  <a:lnTo>
                    <a:pt x="127162" y="66065"/>
                  </a:lnTo>
                  <a:lnTo>
                    <a:pt x="156094" y="66065"/>
                  </a:lnTo>
                  <a:lnTo>
                    <a:pt x="141612" y="68299"/>
                  </a:lnTo>
                  <a:close/>
                </a:path>
                <a:path w="186055" h="107314">
                  <a:moveTo>
                    <a:pt x="288" y="107287"/>
                  </a:moveTo>
                  <a:lnTo>
                    <a:pt x="18" y="99993"/>
                  </a:lnTo>
                  <a:lnTo>
                    <a:pt x="0" y="97128"/>
                  </a:lnTo>
                  <a:lnTo>
                    <a:pt x="2382" y="91995"/>
                  </a:lnTo>
                  <a:lnTo>
                    <a:pt x="7298" y="85355"/>
                  </a:lnTo>
                  <a:lnTo>
                    <a:pt x="17421" y="81706"/>
                  </a:lnTo>
                  <a:lnTo>
                    <a:pt x="27179" y="80701"/>
                  </a:lnTo>
                  <a:lnTo>
                    <a:pt x="35336" y="81091"/>
                  </a:lnTo>
                  <a:lnTo>
                    <a:pt x="40658" y="81628"/>
                  </a:lnTo>
                  <a:lnTo>
                    <a:pt x="46754" y="82983"/>
                  </a:lnTo>
                  <a:lnTo>
                    <a:pt x="56373" y="85355"/>
                  </a:lnTo>
                  <a:lnTo>
                    <a:pt x="66454" y="86748"/>
                  </a:lnTo>
                  <a:lnTo>
                    <a:pt x="100584" y="86748"/>
                  </a:lnTo>
                  <a:lnTo>
                    <a:pt x="93224" y="94088"/>
                  </a:lnTo>
                  <a:lnTo>
                    <a:pt x="26560" y="94088"/>
                  </a:lnTo>
                  <a:lnTo>
                    <a:pt x="17239" y="97512"/>
                  </a:lnTo>
                  <a:lnTo>
                    <a:pt x="13531" y="99993"/>
                  </a:lnTo>
                  <a:lnTo>
                    <a:pt x="7827" y="104226"/>
                  </a:lnTo>
                  <a:lnTo>
                    <a:pt x="288" y="107287"/>
                  </a:lnTo>
                  <a:close/>
                </a:path>
                <a:path w="186055" h="107314">
                  <a:moveTo>
                    <a:pt x="73705" y="103109"/>
                  </a:moveTo>
                  <a:lnTo>
                    <a:pt x="50119" y="98499"/>
                  </a:lnTo>
                  <a:lnTo>
                    <a:pt x="44297" y="96495"/>
                  </a:lnTo>
                  <a:lnTo>
                    <a:pt x="36012" y="94387"/>
                  </a:lnTo>
                  <a:lnTo>
                    <a:pt x="26560" y="94088"/>
                  </a:lnTo>
                  <a:lnTo>
                    <a:pt x="93224" y="94088"/>
                  </a:lnTo>
                  <a:lnTo>
                    <a:pt x="90175" y="97128"/>
                  </a:lnTo>
                  <a:lnTo>
                    <a:pt x="73705" y="103109"/>
                  </a:lnTo>
                  <a:close/>
                </a:path>
              </a:pathLst>
            </a:custGeom>
            <a:solidFill>
              <a:srgbClr val="BD3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66848" y="6449596"/>
              <a:ext cx="35560" cy="28575"/>
            </a:xfrm>
            <a:custGeom>
              <a:avLst/>
              <a:gdLst/>
              <a:ahLst/>
              <a:cxnLst/>
              <a:rect l="l" t="t" r="r" b="b"/>
              <a:pathLst>
                <a:path w="35559" h="28575">
                  <a:moveTo>
                    <a:pt x="12392" y="28126"/>
                  </a:moveTo>
                  <a:lnTo>
                    <a:pt x="2685" y="20166"/>
                  </a:lnTo>
                  <a:lnTo>
                    <a:pt x="0" y="20363"/>
                  </a:lnTo>
                  <a:lnTo>
                    <a:pt x="2808" y="16895"/>
                  </a:lnTo>
                  <a:lnTo>
                    <a:pt x="5013" y="13279"/>
                  </a:lnTo>
                  <a:lnTo>
                    <a:pt x="9916" y="7195"/>
                  </a:lnTo>
                  <a:lnTo>
                    <a:pt x="15977" y="2604"/>
                  </a:lnTo>
                  <a:lnTo>
                    <a:pt x="24440" y="728"/>
                  </a:lnTo>
                  <a:lnTo>
                    <a:pt x="27520" y="1086"/>
                  </a:lnTo>
                  <a:lnTo>
                    <a:pt x="35269" y="0"/>
                  </a:lnTo>
                  <a:lnTo>
                    <a:pt x="34653" y="12415"/>
                  </a:lnTo>
                  <a:lnTo>
                    <a:pt x="30711" y="13588"/>
                  </a:lnTo>
                  <a:lnTo>
                    <a:pt x="27138" y="15538"/>
                  </a:lnTo>
                  <a:lnTo>
                    <a:pt x="23677" y="20351"/>
                  </a:lnTo>
                  <a:lnTo>
                    <a:pt x="20942" y="24387"/>
                  </a:lnTo>
                  <a:lnTo>
                    <a:pt x="12392" y="28126"/>
                  </a:lnTo>
                  <a:close/>
                </a:path>
              </a:pathLst>
            </a:custGeom>
            <a:solidFill>
              <a:srgbClr val="D453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94979" y="6473414"/>
              <a:ext cx="36195" cy="15875"/>
            </a:xfrm>
            <a:custGeom>
              <a:avLst/>
              <a:gdLst/>
              <a:ahLst/>
              <a:cxnLst/>
              <a:rect l="l" t="t" r="r" b="b"/>
              <a:pathLst>
                <a:path w="36194" h="15875">
                  <a:moveTo>
                    <a:pt x="10766" y="14243"/>
                  </a:moveTo>
                  <a:lnTo>
                    <a:pt x="1650" y="7147"/>
                  </a:lnTo>
                  <a:lnTo>
                    <a:pt x="0" y="2618"/>
                  </a:lnTo>
                  <a:lnTo>
                    <a:pt x="9009" y="429"/>
                  </a:lnTo>
                  <a:lnTo>
                    <a:pt x="17405" y="0"/>
                  </a:lnTo>
                  <a:lnTo>
                    <a:pt x="24320" y="457"/>
                  </a:lnTo>
                  <a:lnTo>
                    <a:pt x="36143" y="9307"/>
                  </a:lnTo>
                  <a:lnTo>
                    <a:pt x="34004" y="12010"/>
                  </a:lnTo>
                  <a:lnTo>
                    <a:pt x="17862" y="12010"/>
                  </a:lnTo>
                  <a:lnTo>
                    <a:pt x="10766" y="14243"/>
                  </a:lnTo>
                  <a:close/>
                </a:path>
                <a:path w="36194" h="15875">
                  <a:moveTo>
                    <a:pt x="31327" y="15391"/>
                  </a:moveTo>
                  <a:lnTo>
                    <a:pt x="25561" y="13614"/>
                  </a:lnTo>
                  <a:lnTo>
                    <a:pt x="17862" y="12010"/>
                  </a:lnTo>
                  <a:lnTo>
                    <a:pt x="34004" y="12010"/>
                  </a:lnTo>
                  <a:lnTo>
                    <a:pt x="31327" y="15391"/>
                  </a:lnTo>
                  <a:close/>
                </a:path>
              </a:pathLst>
            </a:custGeom>
            <a:solidFill>
              <a:srgbClr val="D9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78842" y="6570879"/>
              <a:ext cx="207010" cy="46355"/>
            </a:xfrm>
            <a:custGeom>
              <a:avLst/>
              <a:gdLst/>
              <a:ahLst/>
              <a:cxnLst/>
              <a:rect l="l" t="t" r="r" b="b"/>
              <a:pathLst>
                <a:path w="207009" h="46354">
                  <a:moveTo>
                    <a:pt x="102457" y="46146"/>
                  </a:moveTo>
                  <a:lnTo>
                    <a:pt x="35811" y="34668"/>
                  </a:lnTo>
                  <a:lnTo>
                    <a:pt x="1502" y="9527"/>
                  </a:lnTo>
                  <a:lnTo>
                    <a:pt x="0" y="4813"/>
                  </a:lnTo>
                  <a:lnTo>
                    <a:pt x="0" y="0"/>
                  </a:lnTo>
                  <a:lnTo>
                    <a:pt x="7994" y="15778"/>
                  </a:lnTo>
                  <a:lnTo>
                    <a:pt x="29796" y="29828"/>
                  </a:lnTo>
                  <a:lnTo>
                    <a:pt x="62136" y="39905"/>
                  </a:lnTo>
                  <a:lnTo>
                    <a:pt x="101742" y="43764"/>
                  </a:lnTo>
                  <a:lnTo>
                    <a:pt x="141880" y="39979"/>
                  </a:lnTo>
                  <a:lnTo>
                    <a:pt x="175402" y="30064"/>
                  </a:lnTo>
                  <a:lnTo>
                    <a:pt x="198389" y="16178"/>
                  </a:lnTo>
                  <a:lnTo>
                    <a:pt x="206922" y="481"/>
                  </a:lnTo>
                  <a:lnTo>
                    <a:pt x="206922" y="4196"/>
                  </a:lnTo>
                  <a:lnTo>
                    <a:pt x="197846" y="18873"/>
                  </a:lnTo>
                  <a:lnTo>
                    <a:pt x="175177" y="32391"/>
                  </a:lnTo>
                  <a:lnTo>
                    <a:pt x="142265" y="42298"/>
                  </a:lnTo>
                  <a:lnTo>
                    <a:pt x="102457" y="46146"/>
                  </a:lnTo>
                  <a:close/>
                </a:path>
              </a:pathLst>
            </a:custGeom>
            <a:solidFill>
              <a:srgbClr val="816B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68999" y="6468467"/>
              <a:ext cx="223520" cy="49530"/>
            </a:xfrm>
            <a:custGeom>
              <a:avLst/>
              <a:gdLst/>
              <a:ahLst/>
              <a:cxnLst/>
              <a:rect l="l" t="t" r="r" b="b"/>
              <a:pathLst>
                <a:path w="223520" h="49529">
                  <a:moveTo>
                    <a:pt x="111610" y="49465"/>
                  </a:moveTo>
                  <a:lnTo>
                    <a:pt x="72900" y="46514"/>
                  </a:lnTo>
                  <a:lnTo>
                    <a:pt x="26849" y="33529"/>
                  </a:lnTo>
                  <a:lnTo>
                    <a:pt x="0" y="4085"/>
                  </a:lnTo>
                  <a:lnTo>
                    <a:pt x="0" y="0"/>
                  </a:lnTo>
                  <a:lnTo>
                    <a:pt x="8807" y="15382"/>
                  </a:lnTo>
                  <a:lnTo>
                    <a:pt x="32799" y="28528"/>
                  </a:lnTo>
                  <a:lnTo>
                    <a:pt x="68331" y="37693"/>
                  </a:lnTo>
                  <a:lnTo>
                    <a:pt x="111758" y="41135"/>
                  </a:lnTo>
                  <a:lnTo>
                    <a:pt x="155111" y="37697"/>
                  </a:lnTo>
                  <a:lnTo>
                    <a:pt x="190482" y="28541"/>
                  </a:lnTo>
                  <a:lnTo>
                    <a:pt x="214313" y="15408"/>
                  </a:lnTo>
                  <a:lnTo>
                    <a:pt x="223047" y="37"/>
                  </a:lnTo>
                  <a:lnTo>
                    <a:pt x="222887" y="4085"/>
                  </a:lnTo>
                  <a:lnTo>
                    <a:pt x="181961" y="39198"/>
                  </a:lnTo>
                  <a:lnTo>
                    <a:pt x="136326" y="48325"/>
                  </a:lnTo>
                  <a:lnTo>
                    <a:pt x="111610" y="49465"/>
                  </a:lnTo>
                  <a:close/>
                </a:path>
              </a:pathLst>
            </a:custGeom>
            <a:solidFill>
              <a:srgbClr val="DFCB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77006" y="6468504"/>
              <a:ext cx="215265" cy="49530"/>
            </a:xfrm>
            <a:custGeom>
              <a:avLst/>
              <a:gdLst/>
              <a:ahLst/>
              <a:cxnLst/>
              <a:rect l="l" t="t" r="r" b="b"/>
              <a:pathLst>
                <a:path w="215265" h="49529">
                  <a:moveTo>
                    <a:pt x="214701" y="6047"/>
                  </a:moveTo>
                  <a:lnTo>
                    <a:pt x="215040" y="0"/>
                  </a:lnTo>
                  <a:lnTo>
                    <a:pt x="215250" y="3036"/>
                  </a:lnTo>
                  <a:lnTo>
                    <a:pt x="214701" y="6047"/>
                  </a:lnTo>
                  <a:close/>
                </a:path>
                <a:path w="215265" h="49529">
                  <a:moveTo>
                    <a:pt x="214080" y="9457"/>
                  </a:moveTo>
                  <a:lnTo>
                    <a:pt x="214701" y="6047"/>
                  </a:lnTo>
                  <a:lnTo>
                    <a:pt x="214560" y="8565"/>
                  </a:lnTo>
                  <a:lnTo>
                    <a:pt x="214080" y="9457"/>
                  </a:lnTo>
                  <a:close/>
                </a:path>
                <a:path w="215265" h="49529">
                  <a:moveTo>
                    <a:pt x="137656" y="47343"/>
                  </a:moveTo>
                  <a:lnTo>
                    <a:pt x="103763" y="47343"/>
                  </a:lnTo>
                  <a:lnTo>
                    <a:pt x="114957" y="47164"/>
                  </a:lnTo>
                  <a:lnTo>
                    <a:pt x="127326" y="46596"/>
                  </a:lnTo>
                  <a:lnTo>
                    <a:pt x="166510" y="39956"/>
                  </a:lnTo>
                  <a:lnTo>
                    <a:pt x="204852" y="22338"/>
                  </a:lnTo>
                  <a:lnTo>
                    <a:pt x="214080" y="9457"/>
                  </a:lnTo>
                  <a:lnTo>
                    <a:pt x="213882" y="10544"/>
                  </a:lnTo>
                  <a:lnTo>
                    <a:pt x="174981" y="39168"/>
                  </a:lnTo>
                  <a:lnTo>
                    <a:pt x="154987" y="44734"/>
                  </a:lnTo>
                  <a:lnTo>
                    <a:pt x="137656" y="47343"/>
                  </a:lnTo>
                  <a:close/>
                </a:path>
                <a:path w="215265" h="49529">
                  <a:moveTo>
                    <a:pt x="2828" y="23697"/>
                  </a:moveTo>
                  <a:lnTo>
                    <a:pt x="2513" y="23498"/>
                  </a:lnTo>
                  <a:lnTo>
                    <a:pt x="0" y="21178"/>
                  </a:lnTo>
                  <a:lnTo>
                    <a:pt x="2131" y="23140"/>
                  </a:lnTo>
                  <a:lnTo>
                    <a:pt x="2828" y="23697"/>
                  </a:lnTo>
                  <a:close/>
                </a:path>
                <a:path w="215265" h="49529">
                  <a:moveTo>
                    <a:pt x="12188" y="29617"/>
                  </a:moveTo>
                  <a:lnTo>
                    <a:pt x="10212" y="28793"/>
                  </a:lnTo>
                  <a:lnTo>
                    <a:pt x="7280" y="26892"/>
                  </a:lnTo>
                  <a:lnTo>
                    <a:pt x="4570" y="25090"/>
                  </a:lnTo>
                  <a:lnTo>
                    <a:pt x="2828" y="23697"/>
                  </a:lnTo>
                  <a:lnTo>
                    <a:pt x="12188" y="29617"/>
                  </a:lnTo>
                  <a:close/>
                </a:path>
                <a:path w="215265" h="49529">
                  <a:moveTo>
                    <a:pt x="103602" y="49441"/>
                  </a:moveTo>
                  <a:lnTo>
                    <a:pt x="70648" y="47090"/>
                  </a:lnTo>
                  <a:lnTo>
                    <a:pt x="41023" y="41186"/>
                  </a:lnTo>
                  <a:lnTo>
                    <a:pt x="17416" y="32923"/>
                  </a:lnTo>
                  <a:lnTo>
                    <a:pt x="12188" y="29617"/>
                  </a:lnTo>
                  <a:lnTo>
                    <a:pt x="13674" y="30237"/>
                  </a:lnTo>
                  <a:lnTo>
                    <a:pt x="17123" y="31780"/>
                  </a:lnTo>
                  <a:lnTo>
                    <a:pt x="35876" y="38500"/>
                  </a:lnTo>
                  <a:lnTo>
                    <a:pt x="57214" y="43435"/>
                  </a:lnTo>
                  <a:lnTo>
                    <a:pt x="80165" y="46433"/>
                  </a:lnTo>
                  <a:lnTo>
                    <a:pt x="103763" y="47343"/>
                  </a:lnTo>
                  <a:lnTo>
                    <a:pt x="137656" y="47343"/>
                  </a:lnTo>
                  <a:lnTo>
                    <a:pt x="131400" y="48284"/>
                  </a:lnTo>
                  <a:lnTo>
                    <a:pt x="103602" y="49441"/>
                  </a:lnTo>
                  <a:close/>
                </a:path>
              </a:pathLst>
            </a:custGeom>
            <a:solidFill>
              <a:srgbClr val="C7A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4655" y="6388640"/>
              <a:ext cx="46355" cy="26670"/>
            </a:xfrm>
            <a:custGeom>
              <a:avLst/>
              <a:gdLst/>
              <a:ahLst/>
              <a:cxnLst/>
              <a:rect l="l" t="t" r="r" b="b"/>
              <a:pathLst>
                <a:path w="46355" h="26670">
                  <a:moveTo>
                    <a:pt x="20277" y="26065"/>
                  </a:moveTo>
                  <a:lnTo>
                    <a:pt x="16667" y="24671"/>
                  </a:lnTo>
                  <a:lnTo>
                    <a:pt x="5580" y="19154"/>
                  </a:lnTo>
                  <a:lnTo>
                    <a:pt x="0" y="16772"/>
                  </a:lnTo>
                  <a:lnTo>
                    <a:pt x="1337" y="14174"/>
                  </a:lnTo>
                  <a:lnTo>
                    <a:pt x="5301" y="8446"/>
                  </a:lnTo>
                  <a:lnTo>
                    <a:pt x="11823" y="2688"/>
                  </a:lnTo>
                  <a:lnTo>
                    <a:pt x="20831" y="0"/>
                  </a:lnTo>
                  <a:lnTo>
                    <a:pt x="23463" y="662"/>
                  </a:lnTo>
                  <a:lnTo>
                    <a:pt x="29969" y="2201"/>
                  </a:lnTo>
                  <a:lnTo>
                    <a:pt x="33675" y="2979"/>
                  </a:lnTo>
                  <a:lnTo>
                    <a:pt x="26880" y="12181"/>
                  </a:lnTo>
                  <a:lnTo>
                    <a:pt x="20277" y="26065"/>
                  </a:lnTo>
                  <a:close/>
                </a:path>
                <a:path w="46355" h="26670">
                  <a:moveTo>
                    <a:pt x="46257" y="5208"/>
                  </a:moveTo>
                  <a:lnTo>
                    <a:pt x="38262" y="3941"/>
                  </a:lnTo>
                  <a:lnTo>
                    <a:pt x="33675" y="2979"/>
                  </a:lnTo>
                  <a:lnTo>
                    <a:pt x="33778" y="2838"/>
                  </a:lnTo>
                  <a:lnTo>
                    <a:pt x="46257" y="5208"/>
                  </a:lnTo>
                  <a:close/>
                </a:path>
              </a:pathLst>
            </a:custGeom>
            <a:solidFill>
              <a:srgbClr val="E138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4643" y="639056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5" h="24764">
                  <a:moveTo>
                    <a:pt x="20289" y="24140"/>
                  </a:moveTo>
                  <a:lnTo>
                    <a:pt x="16667" y="22733"/>
                  </a:lnTo>
                  <a:lnTo>
                    <a:pt x="5592" y="17229"/>
                  </a:lnTo>
                  <a:lnTo>
                    <a:pt x="0" y="14834"/>
                  </a:lnTo>
                  <a:lnTo>
                    <a:pt x="4496" y="4406"/>
                  </a:lnTo>
                  <a:lnTo>
                    <a:pt x="13169" y="0"/>
                  </a:lnTo>
                  <a:lnTo>
                    <a:pt x="16815" y="172"/>
                  </a:lnTo>
                  <a:lnTo>
                    <a:pt x="21755" y="4048"/>
                  </a:lnTo>
                  <a:lnTo>
                    <a:pt x="33138" y="5171"/>
                  </a:lnTo>
                  <a:lnTo>
                    <a:pt x="29035" y="7331"/>
                  </a:lnTo>
                  <a:lnTo>
                    <a:pt x="26892" y="10256"/>
                  </a:lnTo>
                  <a:lnTo>
                    <a:pt x="20289" y="24140"/>
                  </a:lnTo>
                  <a:close/>
                </a:path>
              </a:pathLst>
            </a:custGeom>
            <a:solidFill>
              <a:srgbClr val="E354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45985" y="6415619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59" h="33020">
                  <a:moveTo>
                    <a:pt x="13772" y="32964"/>
                  </a:moveTo>
                  <a:lnTo>
                    <a:pt x="1638" y="32619"/>
                  </a:lnTo>
                  <a:lnTo>
                    <a:pt x="0" y="29780"/>
                  </a:lnTo>
                  <a:lnTo>
                    <a:pt x="4986" y="23615"/>
                  </a:lnTo>
                  <a:lnTo>
                    <a:pt x="7961" y="16892"/>
                  </a:lnTo>
                  <a:lnTo>
                    <a:pt x="9138" y="10054"/>
                  </a:lnTo>
                  <a:lnTo>
                    <a:pt x="8721" y="3542"/>
                  </a:lnTo>
                  <a:lnTo>
                    <a:pt x="8635" y="3073"/>
                  </a:lnTo>
                  <a:lnTo>
                    <a:pt x="8413" y="2135"/>
                  </a:lnTo>
                  <a:lnTo>
                    <a:pt x="13058" y="0"/>
                  </a:lnTo>
                  <a:lnTo>
                    <a:pt x="22839" y="5232"/>
                  </a:lnTo>
                  <a:lnTo>
                    <a:pt x="22510" y="9762"/>
                  </a:lnTo>
                  <a:lnTo>
                    <a:pt x="21308" y="16687"/>
                  </a:lnTo>
                  <a:lnTo>
                    <a:pt x="18605" y="24818"/>
                  </a:lnTo>
                  <a:lnTo>
                    <a:pt x="13772" y="32964"/>
                  </a:lnTo>
                  <a:close/>
                </a:path>
              </a:pathLst>
            </a:custGeom>
            <a:solidFill>
              <a:srgbClr val="DF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66242" y="6083871"/>
              <a:ext cx="180975" cy="280670"/>
            </a:xfrm>
            <a:custGeom>
              <a:avLst/>
              <a:gdLst/>
              <a:ahLst/>
              <a:cxnLst/>
              <a:rect l="l" t="t" r="r" b="b"/>
              <a:pathLst>
                <a:path w="180975" h="280670">
                  <a:moveTo>
                    <a:pt x="2552" y="122161"/>
                  </a:moveTo>
                  <a:lnTo>
                    <a:pt x="0" y="123088"/>
                  </a:lnTo>
                  <a:lnTo>
                    <a:pt x="0" y="161734"/>
                  </a:lnTo>
                  <a:lnTo>
                    <a:pt x="2552" y="162839"/>
                  </a:lnTo>
                  <a:lnTo>
                    <a:pt x="2552" y="122161"/>
                  </a:lnTo>
                  <a:close/>
                </a:path>
                <a:path w="180975" h="280670">
                  <a:moveTo>
                    <a:pt x="15125" y="162814"/>
                  </a:moveTo>
                  <a:lnTo>
                    <a:pt x="11950" y="161721"/>
                  </a:lnTo>
                  <a:lnTo>
                    <a:pt x="11950" y="173215"/>
                  </a:lnTo>
                  <a:lnTo>
                    <a:pt x="15125" y="174929"/>
                  </a:lnTo>
                  <a:lnTo>
                    <a:pt x="15125" y="162814"/>
                  </a:lnTo>
                  <a:close/>
                </a:path>
                <a:path w="180975" h="280670">
                  <a:moveTo>
                    <a:pt x="28892" y="156946"/>
                  </a:moveTo>
                  <a:lnTo>
                    <a:pt x="25006" y="156133"/>
                  </a:lnTo>
                  <a:lnTo>
                    <a:pt x="13055" y="156146"/>
                  </a:lnTo>
                  <a:lnTo>
                    <a:pt x="16332" y="156946"/>
                  </a:lnTo>
                  <a:lnTo>
                    <a:pt x="28892" y="156946"/>
                  </a:lnTo>
                  <a:close/>
                </a:path>
                <a:path w="180975" h="280670">
                  <a:moveTo>
                    <a:pt x="36614" y="136118"/>
                  </a:moveTo>
                  <a:lnTo>
                    <a:pt x="16332" y="136131"/>
                  </a:lnTo>
                  <a:lnTo>
                    <a:pt x="13055" y="136372"/>
                  </a:lnTo>
                  <a:lnTo>
                    <a:pt x="32346" y="136359"/>
                  </a:lnTo>
                  <a:lnTo>
                    <a:pt x="32346" y="147637"/>
                  </a:lnTo>
                  <a:lnTo>
                    <a:pt x="36614" y="147993"/>
                  </a:lnTo>
                  <a:lnTo>
                    <a:pt x="36614" y="136118"/>
                  </a:lnTo>
                  <a:close/>
                </a:path>
                <a:path w="180975" h="280670">
                  <a:moveTo>
                    <a:pt x="40411" y="170599"/>
                  </a:moveTo>
                  <a:lnTo>
                    <a:pt x="35966" y="169087"/>
                  </a:lnTo>
                  <a:lnTo>
                    <a:pt x="30543" y="169113"/>
                  </a:lnTo>
                  <a:lnTo>
                    <a:pt x="24193" y="166446"/>
                  </a:lnTo>
                  <a:lnTo>
                    <a:pt x="24193" y="173799"/>
                  </a:lnTo>
                  <a:lnTo>
                    <a:pt x="22885" y="173202"/>
                  </a:lnTo>
                  <a:lnTo>
                    <a:pt x="22885" y="197040"/>
                  </a:lnTo>
                  <a:lnTo>
                    <a:pt x="26644" y="200012"/>
                  </a:lnTo>
                  <a:lnTo>
                    <a:pt x="26644" y="193738"/>
                  </a:lnTo>
                  <a:lnTo>
                    <a:pt x="33832" y="197700"/>
                  </a:lnTo>
                  <a:lnTo>
                    <a:pt x="33832" y="218998"/>
                  </a:lnTo>
                  <a:lnTo>
                    <a:pt x="38163" y="223126"/>
                  </a:lnTo>
                  <a:lnTo>
                    <a:pt x="38163" y="199999"/>
                  </a:lnTo>
                  <a:lnTo>
                    <a:pt x="34518" y="197510"/>
                  </a:lnTo>
                  <a:lnTo>
                    <a:pt x="34518" y="170764"/>
                  </a:lnTo>
                  <a:lnTo>
                    <a:pt x="34137" y="170611"/>
                  </a:lnTo>
                  <a:lnTo>
                    <a:pt x="40411" y="170599"/>
                  </a:lnTo>
                  <a:close/>
                </a:path>
                <a:path w="180975" h="280670">
                  <a:moveTo>
                    <a:pt x="49695" y="147993"/>
                  </a:moveTo>
                  <a:lnTo>
                    <a:pt x="44780" y="147637"/>
                  </a:lnTo>
                  <a:lnTo>
                    <a:pt x="44780" y="181686"/>
                  </a:lnTo>
                  <a:lnTo>
                    <a:pt x="49695" y="183845"/>
                  </a:lnTo>
                  <a:lnTo>
                    <a:pt x="49695" y="147993"/>
                  </a:lnTo>
                  <a:close/>
                </a:path>
                <a:path w="180975" h="280670">
                  <a:moveTo>
                    <a:pt x="50215" y="223100"/>
                  </a:moveTo>
                  <a:lnTo>
                    <a:pt x="45275" y="218986"/>
                  </a:lnTo>
                  <a:lnTo>
                    <a:pt x="45275" y="240957"/>
                  </a:lnTo>
                  <a:lnTo>
                    <a:pt x="50215" y="246240"/>
                  </a:lnTo>
                  <a:lnTo>
                    <a:pt x="50215" y="223100"/>
                  </a:lnTo>
                  <a:close/>
                </a:path>
                <a:path w="180975" h="280670">
                  <a:moveTo>
                    <a:pt x="51943" y="193713"/>
                  </a:moveTo>
                  <a:lnTo>
                    <a:pt x="46888" y="191058"/>
                  </a:lnTo>
                  <a:lnTo>
                    <a:pt x="35966" y="191084"/>
                  </a:lnTo>
                  <a:lnTo>
                    <a:pt x="40411" y="193725"/>
                  </a:lnTo>
                  <a:lnTo>
                    <a:pt x="51943" y="193713"/>
                  </a:lnTo>
                  <a:close/>
                </a:path>
                <a:path w="180975" h="280670">
                  <a:moveTo>
                    <a:pt x="57556" y="56578"/>
                  </a:moveTo>
                  <a:lnTo>
                    <a:pt x="49695" y="57543"/>
                  </a:lnTo>
                  <a:lnTo>
                    <a:pt x="49695" y="8737"/>
                  </a:lnTo>
                  <a:lnTo>
                    <a:pt x="44780" y="15328"/>
                  </a:lnTo>
                  <a:lnTo>
                    <a:pt x="44780" y="128727"/>
                  </a:lnTo>
                  <a:lnTo>
                    <a:pt x="34645" y="128752"/>
                  </a:lnTo>
                  <a:lnTo>
                    <a:pt x="45504" y="131102"/>
                  </a:lnTo>
                  <a:lnTo>
                    <a:pt x="57556" y="131064"/>
                  </a:lnTo>
                  <a:lnTo>
                    <a:pt x="57556" y="56578"/>
                  </a:lnTo>
                  <a:close/>
                </a:path>
                <a:path w="180975" h="280670">
                  <a:moveTo>
                    <a:pt x="59969" y="0"/>
                  </a:moveTo>
                  <a:lnTo>
                    <a:pt x="54533" y="7023"/>
                  </a:lnTo>
                  <a:lnTo>
                    <a:pt x="54533" y="15214"/>
                  </a:lnTo>
                  <a:lnTo>
                    <a:pt x="59969" y="8610"/>
                  </a:lnTo>
                  <a:lnTo>
                    <a:pt x="59969" y="0"/>
                  </a:lnTo>
                  <a:close/>
                </a:path>
                <a:path w="180975" h="280670">
                  <a:moveTo>
                    <a:pt x="61226" y="246214"/>
                  </a:moveTo>
                  <a:lnTo>
                    <a:pt x="55714" y="240944"/>
                  </a:lnTo>
                  <a:lnTo>
                    <a:pt x="55714" y="273202"/>
                  </a:lnTo>
                  <a:lnTo>
                    <a:pt x="61226" y="280162"/>
                  </a:lnTo>
                  <a:lnTo>
                    <a:pt x="61226" y="246214"/>
                  </a:lnTo>
                  <a:close/>
                </a:path>
                <a:path w="180975" h="280670">
                  <a:moveTo>
                    <a:pt x="63969" y="216827"/>
                  </a:moveTo>
                  <a:lnTo>
                    <a:pt x="58331" y="213042"/>
                  </a:lnTo>
                  <a:lnTo>
                    <a:pt x="46888" y="213042"/>
                  </a:lnTo>
                  <a:lnTo>
                    <a:pt x="51943" y="216839"/>
                  </a:lnTo>
                  <a:lnTo>
                    <a:pt x="63969" y="216827"/>
                  </a:lnTo>
                  <a:close/>
                </a:path>
                <a:path w="180975" h="280670">
                  <a:moveTo>
                    <a:pt x="74993" y="240461"/>
                  </a:moveTo>
                  <a:lnTo>
                    <a:pt x="68795" y="235458"/>
                  </a:lnTo>
                  <a:lnTo>
                    <a:pt x="58331" y="235483"/>
                  </a:lnTo>
                  <a:lnTo>
                    <a:pt x="63969" y="240487"/>
                  </a:lnTo>
                  <a:lnTo>
                    <a:pt x="74993" y="240461"/>
                  </a:lnTo>
                  <a:close/>
                </a:path>
                <a:path w="180975" h="280670">
                  <a:moveTo>
                    <a:pt x="96520" y="102057"/>
                  </a:moveTo>
                  <a:lnTo>
                    <a:pt x="93294" y="101003"/>
                  </a:lnTo>
                  <a:lnTo>
                    <a:pt x="93294" y="112191"/>
                  </a:lnTo>
                  <a:lnTo>
                    <a:pt x="96520" y="113842"/>
                  </a:lnTo>
                  <a:lnTo>
                    <a:pt x="96520" y="102057"/>
                  </a:lnTo>
                  <a:close/>
                </a:path>
                <a:path w="180975" h="280670">
                  <a:moveTo>
                    <a:pt x="97497" y="130048"/>
                  </a:moveTo>
                  <a:lnTo>
                    <a:pt x="83731" y="130149"/>
                  </a:lnTo>
                  <a:lnTo>
                    <a:pt x="83731" y="102057"/>
                  </a:lnTo>
                  <a:lnTo>
                    <a:pt x="83794" y="62560"/>
                  </a:lnTo>
                  <a:lnTo>
                    <a:pt x="83731" y="13741"/>
                  </a:lnTo>
                  <a:lnTo>
                    <a:pt x="63449" y="13754"/>
                  </a:lnTo>
                  <a:lnTo>
                    <a:pt x="57848" y="20116"/>
                  </a:lnTo>
                  <a:lnTo>
                    <a:pt x="77127" y="20104"/>
                  </a:lnTo>
                  <a:lnTo>
                    <a:pt x="77127" y="130683"/>
                  </a:lnTo>
                  <a:lnTo>
                    <a:pt x="90182" y="130581"/>
                  </a:lnTo>
                  <a:lnTo>
                    <a:pt x="97497" y="130048"/>
                  </a:lnTo>
                  <a:close/>
                </a:path>
                <a:path w="180975" h="280670">
                  <a:moveTo>
                    <a:pt x="129984" y="127990"/>
                  </a:moveTo>
                  <a:lnTo>
                    <a:pt x="116205" y="128054"/>
                  </a:lnTo>
                  <a:lnTo>
                    <a:pt x="116205" y="87515"/>
                  </a:lnTo>
                  <a:lnTo>
                    <a:pt x="118249" y="87680"/>
                  </a:lnTo>
                  <a:lnTo>
                    <a:pt x="118249" y="76123"/>
                  </a:lnTo>
                  <a:lnTo>
                    <a:pt x="97713" y="76149"/>
                  </a:lnTo>
                  <a:lnTo>
                    <a:pt x="94437" y="76377"/>
                  </a:lnTo>
                  <a:lnTo>
                    <a:pt x="113944" y="76352"/>
                  </a:lnTo>
                  <a:lnTo>
                    <a:pt x="113944" y="77825"/>
                  </a:lnTo>
                  <a:lnTo>
                    <a:pt x="97497" y="77838"/>
                  </a:lnTo>
                  <a:lnTo>
                    <a:pt x="90182" y="80975"/>
                  </a:lnTo>
                  <a:lnTo>
                    <a:pt x="107962" y="80975"/>
                  </a:lnTo>
                  <a:lnTo>
                    <a:pt x="107962" y="128676"/>
                  </a:lnTo>
                  <a:lnTo>
                    <a:pt x="121056" y="128638"/>
                  </a:lnTo>
                  <a:lnTo>
                    <a:pt x="129984" y="127990"/>
                  </a:lnTo>
                  <a:close/>
                </a:path>
                <a:path w="180975" h="280670">
                  <a:moveTo>
                    <a:pt x="180632" y="112801"/>
                  </a:moveTo>
                  <a:lnTo>
                    <a:pt x="170154" y="112826"/>
                  </a:lnTo>
                  <a:lnTo>
                    <a:pt x="170154" y="98844"/>
                  </a:lnTo>
                  <a:lnTo>
                    <a:pt x="147980" y="98869"/>
                  </a:lnTo>
                  <a:lnTo>
                    <a:pt x="147980" y="87287"/>
                  </a:lnTo>
                  <a:lnTo>
                    <a:pt x="129984" y="87299"/>
                  </a:lnTo>
                  <a:lnTo>
                    <a:pt x="121056" y="89979"/>
                  </a:lnTo>
                  <a:lnTo>
                    <a:pt x="138137" y="89941"/>
                  </a:lnTo>
                  <a:lnTo>
                    <a:pt x="138137" y="100952"/>
                  </a:lnTo>
                  <a:lnTo>
                    <a:pt x="159219" y="100939"/>
                  </a:lnTo>
                  <a:lnTo>
                    <a:pt x="159219" y="114223"/>
                  </a:lnTo>
                  <a:lnTo>
                    <a:pt x="169164" y="114211"/>
                  </a:lnTo>
                  <a:lnTo>
                    <a:pt x="169164" y="184975"/>
                  </a:lnTo>
                  <a:lnTo>
                    <a:pt x="157721" y="185000"/>
                  </a:lnTo>
                  <a:lnTo>
                    <a:pt x="157721" y="221996"/>
                  </a:lnTo>
                  <a:lnTo>
                    <a:pt x="147269" y="222681"/>
                  </a:lnTo>
                  <a:lnTo>
                    <a:pt x="147269" y="248589"/>
                  </a:lnTo>
                  <a:lnTo>
                    <a:pt x="68795" y="258216"/>
                  </a:lnTo>
                  <a:lnTo>
                    <a:pt x="74993" y="264414"/>
                  </a:lnTo>
                  <a:lnTo>
                    <a:pt x="157607" y="254279"/>
                  </a:lnTo>
                  <a:lnTo>
                    <a:pt x="157607" y="226999"/>
                  </a:lnTo>
                  <a:lnTo>
                    <a:pt x="168592" y="226275"/>
                  </a:lnTo>
                  <a:lnTo>
                    <a:pt x="168592" y="187325"/>
                  </a:lnTo>
                  <a:lnTo>
                    <a:pt x="180632" y="187299"/>
                  </a:lnTo>
                  <a:lnTo>
                    <a:pt x="180632" y="112801"/>
                  </a:lnTo>
                  <a:close/>
                </a:path>
              </a:pathLst>
            </a:custGeom>
            <a:solidFill>
              <a:srgbClr val="D0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68802" y="6083822"/>
              <a:ext cx="192405" cy="280670"/>
            </a:xfrm>
            <a:custGeom>
              <a:avLst/>
              <a:gdLst/>
              <a:ahLst/>
              <a:cxnLst/>
              <a:rect l="l" t="t" r="r" b="b"/>
              <a:pathLst>
                <a:path w="192404" h="280670">
                  <a:moveTo>
                    <a:pt x="60892" y="129157"/>
                  </a:moveTo>
                  <a:lnTo>
                    <a:pt x="37203" y="129157"/>
                  </a:lnTo>
                  <a:lnTo>
                    <a:pt x="47144" y="129144"/>
                  </a:lnTo>
                  <a:lnTo>
                    <a:pt x="47144" y="8775"/>
                  </a:lnTo>
                  <a:lnTo>
                    <a:pt x="57418" y="8651"/>
                  </a:lnTo>
                  <a:lnTo>
                    <a:pt x="57418" y="37"/>
                  </a:lnTo>
                  <a:lnTo>
                    <a:pt x="83818" y="0"/>
                  </a:lnTo>
                  <a:lnTo>
                    <a:pt x="83818" y="8849"/>
                  </a:lnTo>
                  <a:lnTo>
                    <a:pt x="94954" y="8849"/>
                  </a:lnTo>
                  <a:lnTo>
                    <a:pt x="94954" y="13785"/>
                  </a:lnTo>
                  <a:lnTo>
                    <a:pt x="60892" y="13798"/>
                  </a:lnTo>
                  <a:lnTo>
                    <a:pt x="60892" y="129157"/>
                  </a:lnTo>
                  <a:close/>
                </a:path>
                <a:path w="192404" h="280670">
                  <a:moveTo>
                    <a:pt x="94954" y="8849"/>
                  </a:moveTo>
                  <a:lnTo>
                    <a:pt x="83818" y="8849"/>
                  </a:lnTo>
                  <a:lnTo>
                    <a:pt x="94954" y="8762"/>
                  </a:lnTo>
                  <a:close/>
                </a:path>
                <a:path w="192404" h="280670">
                  <a:moveTo>
                    <a:pt x="81194" y="130181"/>
                  </a:moveTo>
                  <a:lnTo>
                    <a:pt x="81194" y="13785"/>
                  </a:lnTo>
                  <a:lnTo>
                    <a:pt x="94954" y="13785"/>
                  </a:lnTo>
                  <a:lnTo>
                    <a:pt x="94954" y="64115"/>
                  </a:lnTo>
                  <a:lnTo>
                    <a:pt x="118903" y="64115"/>
                  </a:lnTo>
                  <a:lnTo>
                    <a:pt x="118903" y="73001"/>
                  </a:lnTo>
                  <a:lnTo>
                    <a:pt x="150328" y="73001"/>
                  </a:lnTo>
                  <a:lnTo>
                    <a:pt x="150328" y="77852"/>
                  </a:lnTo>
                  <a:lnTo>
                    <a:pt x="113667" y="77852"/>
                  </a:lnTo>
                  <a:lnTo>
                    <a:pt x="94954" y="77876"/>
                  </a:lnTo>
                  <a:lnTo>
                    <a:pt x="94954" y="130082"/>
                  </a:lnTo>
                  <a:lnTo>
                    <a:pt x="81194" y="130181"/>
                  </a:lnTo>
                  <a:close/>
                </a:path>
                <a:path w="192404" h="280670">
                  <a:moveTo>
                    <a:pt x="118903" y="64115"/>
                  </a:moveTo>
                  <a:lnTo>
                    <a:pt x="94954" y="64115"/>
                  </a:lnTo>
                  <a:lnTo>
                    <a:pt x="118903" y="64103"/>
                  </a:lnTo>
                  <a:close/>
                </a:path>
                <a:path w="192404" h="280670">
                  <a:moveTo>
                    <a:pt x="150328" y="73001"/>
                  </a:moveTo>
                  <a:lnTo>
                    <a:pt x="118903" y="73001"/>
                  </a:lnTo>
                  <a:lnTo>
                    <a:pt x="150328" y="72853"/>
                  </a:lnTo>
                  <a:lnTo>
                    <a:pt x="150328" y="73001"/>
                  </a:lnTo>
                  <a:close/>
                </a:path>
                <a:path w="192404" h="280670">
                  <a:moveTo>
                    <a:pt x="113667" y="128107"/>
                  </a:moveTo>
                  <a:lnTo>
                    <a:pt x="113667" y="77852"/>
                  </a:lnTo>
                  <a:lnTo>
                    <a:pt x="150328" y="77852"/>
                  </a:lnTo>
                  <a:lnTo>
                    <a:pt x="150328" y="85121"/>
                  </a:lnTo>
                  <a:lnTo>
                    <a:pt x="171788" y="85121"/>
                  </a:lnTo>
                  <a:lnTo>
                    <a:pt x="171788" y="87330"/>
                  </a:lnTo>
                  <a:lnTo>
                    <a:pt x="127427" y="87342"/>
                  </a:lnTo>
                  <a:lnTo>
                    <a:pt x="127427" y="128046"/>
                  </a:lnTo>
                  <a:lnTo>
                    <a:pt x="113667" y="128107"/>
                  </a:lnTo>
                  <a:close/>
                </a:path>
                <a:path w="192404" h="280670">
                  <a:moveTo>
                    <a:pt x="171788" y="85121"/>
                  </a:moveTo>
                  <a:lnTo>
                    <a:pt x="150328" y="85121"/>
                  </a:lnTo>
                  <a:lnTo>
                    <a:pt x="171788" y="85096"/>
                  </a:lnTo>
                  <a:close/>
                </a:path>
                <a:path w="192404" h="280670">
                  <a:moveTo>
                    <a:pt x="145425" y="98907"/>
                  </a:moveTo>
                  <a:lnTo>
                    <a:pt x="145425" y="87330"/>
                  </a:lnTo>
                  <a:lnTo>
                    <a:pt x="171788" y="87330"/>
                  </a:lnTo>
                  <a:lnTo>
                    <a:pt x="171788" y="96586"/>
                  </a:lnTo>
                  <a:lnTo>
                    <a:pt x="181348" y="96586"/>
                  </a:lnTo>
                  <a:lnTo>
                    <a:pt x="181348" y="98882"/>
                  </a:lnTo>
                  <a:lnTo>
                    <a:pt x="145425" y="98907"/>
                  </a:lnTo>
                  <a:close/>
                </a:path>
                <a:path w="192404" h="280670">
                  <a:moveTo>
                    <a:pt x="167600" y="112853"/>
                  </a:moveTo>
                  <a:lnTo>
                    <a:pt x="167600" y="98882"/>
                  </a:lnTo>
                  <a:lnTo>
                    <a:pt x="181348" y="98882"/>
                  </a:lnTo>
                  <a:lnTo>
                    <a:pt x="181348" y="108200"/>
                  </a:lnTo>
                  <a:lnTo>
                    <a:pt x="191831" y="108200"/>
                  </a:lnTo>
                  <a:lnTo>
                    <a:pt x="191831" y="112841"/>
                  </a:lnTo>
                  <a:lnTo>
                    <a:pt x="167600" y="112853"/>
                  </a:lnTo>
                  <a:close/>
                </a:path>
                <a:path w="192404" h="280670">
                  <a:moveTo>
                    <a:pt x="191831" y="108200"/>
                  </a:moveTo>
                  <a:lnTo>
                    <a:pt x="181348" y="108200"/>
                  </a:lnTo>
                  <a:lnTo>
                    <a:pt x="191831" y="108138"/>
                  </a:lnTo>
                  <a:close/>
                </a:path>
                <a:path w="192404" h="280670">
                  <a:moveTo>
                    <a:pt x="168782" y="264484"/>
                  </a:moveTo>
                  <a:lnTo>
                    <a:pt x="72460" y="264484"/>
                  </a:lnTo>
                  <a:lnTo>
                    <a:pt x="155047" y="254327"/>
                  </a:lnTo>
                  <a:lnTo>
                    <a:pt x="155047" y="227039"/>
                  </a:lnTo>
                  <a:lnTo>
                    <a:pt x="166047" y="226324"/>
                  </a:lnTo>
                  <a:lnTo>
                    <a:pt x="166047" y="187361"/>
                  </a:lnTo>
                  <a:lnTo>
                    <a:pt x="178095" y="187323"/>
                  </a:lnTo>
                  <a:lnTo>
                    <a:pt x="178095" y="112841"/>
                  </a:lnTo>
                  <a:lnTo>
                    <a:pt x="191831" y="112841"/>
                  </a:lnTo>
                  <a:lnTo>
                    <a:pt x="191831" y="193149"/>
                  </a:lnTo>
                  <a:lnTo>
                    <a:pt x="179783" y="193223"/>
                  </a:lnTo>
                  <a:lnTo>
                    <a:pt x="179783" y="228915"/>
                  </a:lnTo>
                  <a:lnTo>
                    <a:pt x="168782" y="228952"/>
                  </a:lnTo>
                  <a:lnTo>
                    <a:pt x="168782" y="264484"/>
                  </a:lnTo>
                  <a:close/>
                </a:path>
                <a:path w="192404" h="280670">
                  <a:moveTo>
                    <a:pt x="0" y="162887"/>
                  </a:moveTo>
                  <a:lnTo>
                    <a:pt x="0" y="122208"/>
                  </a:lnTo>
                  <a:lnTo>
                    <a:pt x="37203" y="122109"/>
                  </a:lnTo>
                  <a:lnTo>
                    <a:pt x="37203" y="129157"/>
                  </a:lnTo>
                  <a:lnTo>
                    <a:pt x="60892" y="129157"/>
                  </a:lnTo>
                  <a:lnTo>
                    <a:pt x="60892" y="136179"/>
                  </a:lnTo>
                  <a:lnTo>
                    <a:pt x="13772" y="136191"/>
                  </a:lnTo>
                  <a:lnTo>
                    <a:pt x="13772" y="157000"/>
                  </a:lnTo>
                  <a:lnTo>
                    <a:pt x="26350" y="157000"/>
                  </a:lnTo>
                  <a:lnTo>
                    <a:pt x="26350" y="162862"/>
                  </a:lnTo>
                  <a:lnTo>
                    <a:pt x="12577" y="162862"/>
                  </a:lnTo>
                  <a:lnTo>
                    <a:pt x="0" y="162887"/>
                  </a:lnTo>
                  <a:close/>
                </a:path>
                <a:path w="192404" h="280670">
                  <a:moveTo>
                    <a:pt x="47144" y="183905"/>
                  </a:moveTo>
                  <a:lnTo>
                    <a:pt x="47144" y="148052"/>
                  </a:lnTo>
                  <a:lnTo>
                    <a:pt x="34062" y="148052"/>
                  </a:lnTo>
                  <a:lnTo>
                    <a:pt x="34062" y="136179"/>
                  </a:lnTo>
                  <a:lnTo>
                    <a:pt x="60892" y="136179"/>
                  </a:lnTo>
                  <a:lnTo>
                    <a:pt x="60892" y="183744"/>
                  </a:lnTo>
                  <a:lnTo>
                    <a:pt x="47144" y="183905"/>
                  </a:lnTo>
                  <a:close/>
                </a:path>
                <a:path w="192404" h="280670">
                  <a:moveTo>
                    <a:pt x="12577" y="174969"/>
                  </a:moveTo>
                  <a:lnTo>
                    <a:pt x="12577" y="162862"/>
                  </a:lnTo>
                  <a:lnTo>
                    <a:pt x="26350" y="162862"/>
                  </a:lnTo>
                  <a:lnTo>
                    <a:pt x="26350" y="170662"/>
                  </a:lnTo>
                  <a:lnTo>
                    <a:pt x="37868" y="170662"/>
                  </a:lnTo>
                  <a:lnTo>
                    <a:pt x="37868" y="174957"/>
                  </a:lnTo>
                  <a:lnTo>
                    <a:pt x="12577" y="174969"/>
                  </a:lnTo>
                  <a:close/>
                </a:path>
                <a:path w="192404" h="280670">
                  <a:moveTo>
                    <a:pt x="37868" y="170662"/>
                  </a:moveTo>
                  <a:lnTo>
                    <a:pt x="26350" y="170662"/>
                  </a:lnTo>
                  <a:lnTo>
                    <a:pt x="37868" y="170650"/>
                  </a:lnTo>
                  <a:close/>
                </a:path>
                <a:path w="192404" h="280670">
                  <a:moveTo>
                    <a:pt x="24095" y="200060"/>
                  </a:moveTo>
                  <a:lnTo>
                    <a:pt x="24095" y="174957"/>
                  </a:lnTo>
                  <a:lnTo>
                    <a:pt x="37868" y="174957"/>
                  </a:lnTo>
                  <a:lnTo>
                    <a:pt x="37868" y="193778"/>
                  </a:lnTo>
                  <a:lnTo>
                    <a:pt x="49411" y="193778"/>
                  </a:lnTo>
                  <a:lnTo>
                    <a:pt x="49411" y="200036"/>
                  </a:lnTo>
                  <a:lnTo>
                    <a:pt x="35614" y="200036"/>
                  </a:lnTo>
                  <a:lnTo>
                    <a:pt x="24095" y="200060"/>
                  </a:lnTo>
                  <a:close/>
                </a:path>
                <a:path w="192404" h="280670">
                  <a:moveTo>
                    <a:pt x="49411" y="193778"/>
                  </a:moveTo>
                  <a:lnTo>
                    <a:pt x="37868" y="193778"/>
                  </a:lnTo>
                  <a:lnTo>
                    <a:pt x="49411" y="193766"/>
                  </a:lnTo>
                  <a:close/>
                </a:path>
                <a:path w="192404" h="280670">
                  <a:moveTo>
                    <a:pt x="35614" y="223164"/>
                  </a:moveTo>
                  <a:lnTo>
                    <a:pt x="35614" y="200036"/>
                  </a:lnTo>
                  <a:lnTo>
                    <a:pt x="49411" y="200036"/>
                  </a:lnTo>
                  <a:lnTo>
                    <a:pt x="49411" y="216907"/>
                  </a:lnTo>
                  <a:lnTo>
                    <a:pt x="61447" y="216907"/>
                  </a:lnTo>
                  <a:lnTo>
                    <a:pt x="61447" y="223139"/>
                  </a:lnTo>
                  <a:lnTo>
                    <a:pt x="47662" y="223139"/>
                  </a:lnTo>
                  <a:lnTo>
                    <a:pt x="35614" y="223164"/>
                  </a:lnTo>
                  <a:close/>
                </a:path>
                <a:path w="192404" h="280670">
                  <a:moveTo>
                    <a:pt x="61447" y="216907"/>
                  </a:moveTo>
                  <a:lnTo>
                    <a:pt x="49411" y="216907"/>
                  </a:lnTo>
                  <a:lnTo>
                    <a:pt x="61447" y="216894"/>
                  </a:lnTo>
                  <a:close/>
                </a:path>
                <a:path w="192404" h="280670">
                  <a:moveTo>
                    <a:pt x="47662" y="246280"/>
                  </a:moveTo>
                  <a:lnTo>
                    <a:pt x="47662" y="223139"/>
                  </a:lnTo>
                  <a:lnTo>
                    <a:pt x="61447" y="223139"/>
                  </a:lnTo>
                  <a:lnTo>
                    <a:pt x="61447" y="240554"/>
                  </a:lnTo>
                  <a:lnTo>
                    <a:pt x="72460" y="240554"/>
                  </a:lnTo>
                  <a:lnTo>
                    <a:pt x="72460" y="246256"/>
                  </a:lnTo>
                  <a:lnTo>
                    <a:pt x="58675" y="246256"/>
                  </a:lnTo>
                  <a:lnTo>
                    <a:pt x="47662" y="246280"/>
                  </a:lnTo>
                  <a:close/>
                </a:path>
                <a:path w="192404" h="280670">
                  <a:moveTo>
                    <a:pt x="72460" y="240554"/>
                  </a:moveTo>
                  <a:lnTo>
                    <a:pt x="61447" y="240554"/>
                  </a:lnTo>
                  <a:lnTo>
                    <a:pt x="72460" y="240529"/>
                  </a:lnTo>
                  <a:close/>
                </a:path>
                <a:path w="192404" h="280670">
                  <a:moveTo>
                    <a:pt x="58675" y="280208"/>
                  </a:moveTo>
                  <a:lnTo>
                    <a:pt x="58675" y="246256"/>
                  </a:lnTo>
                  <a:lnTo>
                    <a:pt x="72460" y="246256"/>
                  </a:lnTo>
                  <a:lnTo>
                    <a:pt x="72460" y="264484"/>
                  </a:lnTo>
                  <a:lnTo>
                    <a:pt x="168782" y="264484"/>
                  </a:lnTo>
                  <a:lnTo>
                    <a:pt x="168782" y="266212"/>
                  </a:lnTo>
                  <a:lnTo>
                    <a:pt x="58675" y="280208"/>
                  </a:lnTo>
                  <a:close/>
                </a:path>
              </a:pathLst>
            </a:custGeom>
            <a:solidFill>
              <a:srgbClr val="DBC13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8" name="object 7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0755" y="6173830"/>
            <a:ext cx="1340197" cy="178413"/>
          </a:xfrm>
          <a:prstGeom prst="rect">
            <a:avLst/>
          </a:prstGeom>
        </p:spPr>
      </p:pic>
      <p:grpSp>
        <p:nvGrpSpPr>
          <p:cNvPr id="79" name="object 79" descr=""/>
          <p:cNvGrpSpPr/>
          <p:nvPr/>
        </p:nvGrpSpPr>
        <p:grpSpPr>
          <a:xfrm>
            <a:off x="1110764" y="6455323"/>
            <a:ext cx="965835" cy="139065"/>
            <a:chOff x="1110764" y="6455323"/>
            <a:chExt cx="965835" cy="139065"/>
          </a:xfrm>
        </p:grpSpPr>
        <p:pic>
          <p:nvPicPr>
            <p:cNvPr id="80" name="object 8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0764" y="6455532"/>
              <a:ext cx="348960" cy="104781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1579" y="6455532"/>
              <a:ext cx="396524" cy="13846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98737" y="6455323"/>
              <a:ext cx="177824" cy="105176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2156291" y="6455323"/>
            <a:ext cx="659130" cy="138430"/>
            <a:chOff x="2156291" y="6455323"/>
            <a:chExt cx="659130" cy="138430"/>
          </a:xfrm>
        </p:grpSpPr>
        <p:sp>
          <p:nvSpPr>
            <p:cNvPr id="84" name="object 84" descr=""/>
            <p:cNvSpPr/>
            <p:nvPr/>
          </p:nvSpPr>
          <p:spPr>
            <a:xfrm>
              <a:off x="2156282" y="6456920"/>
              <a:ext cx="85090" cy="102235"/>
            </a:xfrm>
            <a:custGeom>
              <a:avLst/>
              <a:gdLst/>
              <a:ahLst/>
              <a:cxnLst/>
              <a:rect l="l" t="t" r="r" b="b"/>
              <a:pathLst>
                <a:path w="85089" h="102234">
                  <a:moveTo>
                    <a:pt x="84645" y="0"/>
                  </a:moveTo>
                  <a:lnTo>
                    <a:pt x="0" y="0"/>
                  </a:lnTo>
                  <a:lnTo>
                    <a:pt x="0" y="13982"/>
                  </a:lnTo>
                  <a:lnTo>
                    <a:pt x="0" y="101701"/>
                  </a:lnTo>
                  <a:lnTo>
                    <a:pt x="17957" y="101701"/>
                  </a:lnTo>
                  <a:lnTo>
                    <a:pt x="17957" y="13982"/>
                  </a:lnTo>
                  <a:lnTo>
                    <a:pt x="66700" y="13982"/>
                  </a:lnTo>
                  <a:lnTo>
                    <a:pt x="66700" y="101701"/>
                  </a:lnTo>
                  <a:lnTo>
                    <a:pt x="84645" y="101701"/>
                  </a:lnTo>
                  <a:lnTo>
                    <a:pt x="84645" y="13982"/>
                  </a:lnTo>
                  <a:lnTo>
                    <a:pt x="84645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69207" y="6455323"/>
              <a:ext cx="196352" cy="13804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87364" y="6456853"/>
              <a:ext cx="113248" cy="102066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28934" y="6457137"/>
              <a:ext cx="185869" cy="101881"/>
            </a:xfrm>
            <a:prstGeom prst="rect">
              <a:avLst/>
            </a:prstGeom>
          </p:spPr>
        </p:pic>
      </p:grpSp>
      <p:sp>
        <p:nvSpPr>
          <p:cNvPr id="88" name="object 88" descr=""/>
          <p:cNvSpPr/>
          <p:nvPr/>
        </p:nvSpPr>
        <p:spPr>
          <a:xfrm>
            <a:off x="307863" y="2443755"/>
            <a:ext cx="8848725" cy="0"/>
          </a:xfrm>
          <a:custGeom>
            <a:avLst/>
            <a:gdLst/>
            <a:ahLst/>
            <a:cxnLst/>
            <a:rect l="l" t="t" r="r" b="b"/>
            <a:pathLst>
              <a:path w="8848725" h="0">
                <a:moveTo>
                  <a:pt x="0" y="0"/>
                </a:moveTo>
                <a:lnTo>
                  <a:pt x="8848486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307863" y="3581963"/>
            <a:ext cx="8848725" cy="0"/>
          </a:xfrm>
          <a:custGeom>
            <a:avLst/>
            <a:gdLst/>
            <a:ahLst/>
            <a:cxnLst/>
            <a:rect l="l" t="t" r="r" b="b"/>
            <a:pathLst>
              <a:path w="8848725" h="0">
                <a:moveTo>
                  <a:pt x="0" y="0"/>
                </a:moveTo>
                <a:lnTo>
                  <a:pt x="8848486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307863" y="4680188"/>
            <a:ext cx="8848725" cy="0"/>
          </a:xfrm>
          <a:custGeom>
            <a:avLst/>
            <a:gdLst/>
            <a:ahLst/>
            <a:cxnLst/>
            <a:rect l="l" t="t" r="r" b="b"/>
            <a:pathLst>
              <a:path w="8848725" h="0">
                <a:moveTo>
                  <a:pt x="0" y="0"/>
                </a:moveTo>
                <a:lnTo>
                  <a:pt x="8848486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07863" y="5961872"/>
            <a:ext cx="8848725" cy="0"/>
          </a:xfrm>
          <a:custGeom>
            <a:avLst/>
            <a:gdLst/>
            <a:ahLst/>
            <a:cxnLst/>
            <a:rect l="l" t="t" r="r" b="b"/>
            <a:pathLst>
              <a:path w="8848725" h="0">
                <a:moveTo>
                  <a:pt x="0" y="0"/>
                </a:moveTo>
                <a:lnTo>
                  <a:pt x="8848486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1526087" y="1886294"/>
            <a:ext cx="0" cy="1202055"/>
          </a:xfrm>
          <a:custGeom>
            <a:avLst/>
            <a:gdLst/>
            <a:ahLst/>
            <a:cxnLst/>
            <a:rect l="l" t="t" r="r" b="b"/>
            <a:pathLst>
              <a:path w="0" h="1202055">
                <a:moveTo>
                  <a:pt x="0" y="0"/>
                </a:moveTo>
                <a:lnTo>
                  <a:pt x="0" y="1201959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11526087" y="3430493"/>
            <a:ext cx="0" cy="1202055"/>
          </a:xfrm>
          <a:custGeom>
            <a:avLst/>
            <a:gdLst/>
            <a:ahLst/>
            <a:cxnLst/>
            <a:rect l="l" t="t" r="r" b="b"/>
            <a:pathLst>
              <a:path w="0" h="1202054">
                <a:moveTo>
                  <a:pt x="0" y="0"/>
                </a:moveTo>
                <a:lnTo>
                  <a:pt x="0" y="1201959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1526087" y="5048950"/>
            <a:ext cx="0" cy="1202055"/>
          </a:xfrm>
          <a:custGeom>
            <a:avLst/>
            <a:gdLst/>
            <a:ahLst/>
            <a:cxnLst/>
            <a:rect l="l" t="t" r="r" b="b"/>
            <a:pathLst>
              <a:path w="0" h="1202054">
                <a:moveTo>
                  <a:pt x="0" y="0"/>
                </a:moveTo>
                <a:lnTo>
                  <a:pt x="0" y="1201959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5" name="object 95" descr=""/>
          <p:cNvGrpSpPr/>
          <p:nvPr/>
        </p:nvGrpSpPr>
        <p:grpSpPr>
          <a:xfrm>
            <a:off x="1484805" y="1356607"/>
            <a:ext cx="967105" cy="967105"/>
            <a:chOff x="1484805" y="1356607"/>
            <a:chExt cx="967105" cy="967105"/>
          </a:xfrm>
        </p:grpSpPr>
        <p:sp>
          <p:nvSpPr>
            <p:cNvPr id="96" name="object 96" descr=""/>
            <p:cNvSpPr/>
            <p:nvPr/>
          </p:nvSpPr>
          <p:spPr>
            <a:xfrm>
              <a:off x="1484805" y="1356607"/>
              <a:ext cx="967105" cy="967105"/>
            </a:xfrm>
            <a:custGeom>
              <a:avLst/>
              <a:gdLst/>
              <a:ahLst/>
              <a:cxnLst/>
              <a:rect l="l" t="t" r="r" b="b"/>
              <a:pathLst>
                <a:path w="967105" h="967105">
                  <a:moveTo>
                    <a:pt x="483336" y="966673"/>
                  </a:moveTo>
                  <a:lnTo>
                    <a:pt x="436787" y="964460"/>
                  </a:lnTo>
                  <a:lnTo>
                    <a:pt x="391490" y="957957"/>
                  </a:lnTo>
                  <a:lnTo>
                    <a:pt x="347648" y="947367"/>
                  </a:lnTo>
                  <a:lnTo>
                    <a:pt x="305462" y="932892"/>
                  </a:lnTo>
                  <a:lnTo>
                    <a:pt x="265136" y="914734"/>
                  </a:lnTo>
                  <a:lnTo>
                    <a:pt x="226872" y="893097"/>
                  </a:lnTo>
                  <a:lnTo>
                    <a:pt x="190873" y="868182"/>
                  </a:lnTo>
                  <a:lnTo>
                    <a:pt x="157341" y="840192"/>
                  </a:lnTo>
                  <a:lnTo>
                    <a:pt x="126479" y="809330"/>
                  </a:lnTo>
                  <a:lnTo>
                    <a:pt x="98489" y="775798"/>
                  </a:lnTo>
                  <a:lnTo>
                    <a:pt x="73573" y="739799"/>
                  </a:lnTo>
                  <a:lnTo>
                    <a:pt x="51935" y="701535"/>
                  </a:lnTo>
                  <a:lnTo>
                    <a:pt x="33778" y="661209"/>
                  </a:lnTo>
                  <a:lnTo>
                    <a:pt x="19302" y="619024"/>
                  </a:lnTo>
                  <a:lnTo>
                    <a:pt x="8712" y="575182"/>
                  </a:lnTo>
                  <a:lnTo>
                    <a:pt x="2209" y="529885"/>
                  </a:lnTo>
                  <a:lnTo>
                    <a:pt x="0" y="483272"/>
                  </a:lnTo>
                  <a:lnTo>
                    <a:pt x="2209" y="436787"/>
                  </a:lnTo>
                  <a:lnTo>
                    <a:pt x="8712" y="391490"/>
                  </a:lnTo>
                  <a:lnTo>
                    <a:pt x="19302" y="347648"/>
                  </a:lnTo>
                  <a:lnTo>
                    <a:pt x="33778" y="305463"/>
                  </a:lnTo>
                  <a:lnTo>
                    <a:pt x="51935" y="265137"/>
                  </a:lnTo>
                  <a:lnTo>
                    <a:pt x="73573" y="226873"/>
                  </a:lnTo>
                  <a:lnTo>
                    <a:pt x="98489" y="190874"/>
                  </a:lnTo>
                  <a:lnTo>
                    <a:pt x="126479" y="157342"/>
                  </a:lnTo>
                  <a:lnTo>
                    <a:pt x="157341" y="126480"/>
                  </a:lnTo>
                  <a:lnTo>
                    <a:pt x="190873" y="98490"/>
                  </a:lnTo>
                  <a:lnTo>
                    <a:pt x="226872" y="73575"/>
                  </a:lnTo>
                  <a:lnTo>
                    <a:pt x="265136" y="51938"/>
                  </a:lnTo>
                  <a:lnTo>
                    <a:pt x="305462" y="33780"/>
                  </a:lnTo>
                  <a:lnTo>
                    <a:pt x="347648" y="19305"/>
                  </a:lnTo>
                  <a:lnTo>
                    <a:pt x="391490" y="8715"/>
                  </a:lnTo>
                  <a:lnTo>
                    <a:pt x="436787" y="2212"/>
                  </a:lnTo>
                  <a:lnTo>
                    <a:pt x="483335" y="0"/>
                  </a:lnTo>
                  <a:lnTo>
                    <a:pt x="529884" y="2212"/>
                  </a:lnTo>
                  <a:lnTo>
                    <a:pt x="575181" y="8715"/>
                  </a:lnTo>
                  <a:lnTo>
                    <a:pt x="619023" y="19305"/>
                  </a:lnTo>
                  <a:lnTo>
                    <a:pt x="661208" y="33780"/>
                  </a:lnTo>
                  <a:lnTo>
                    <a:pt x="701534" y="51938"/>
                  </a:lnTo>
                  <a:lnTo>
                    <a:pt x="739797" y="73575"/>
                  </a:lnTo>
                  <a:lnTo>
                    <a:pt x="775797" y="98490"/>
                  </a:lnTo>
                  <a:lnTo>
                    <a:pt x="809329" y="126480"/>
                  </a:lnTo>
                  <a:lnTo>
                    <a:pt x="840191" y="157342"/>
                  </a:lnTo>
                  <a:lnTo>
                    <a:pt x="868181" y="190874"/>
                  </a:lnTo>
                  <a:lnTo>
                    <a:pt x="893096" y="226873"/>
                  </a:lnTo>
                  <a:lnTo>
                    <a:pt x="914734" y="265137"/>
                  </a:lnTo>
                  <a:lnTo>
                    <a:pt x="932892" y="305463"/>
                  </a:lnTo>
                  <a:lnTo>
                    <a:pt x="947367" y="347648"/>
                  </a:lnTo>
                  <a:lnTo>
                    <a:pt x="957957" y="391490"/>
                  </a:lnTo>
                  <a:lnTo>
                    <a:pt x="964460" y="436787"/>
                  </a:lnTo>
                  <a:lnTo>
                    <a:pt x="966667" y="483337"/>
                  </a:lnTo>
                  <a:lnTo>
                    <a:pt x="964460" y="529885"/>
                  </a:lnTo>
                  <a:lnTo>
                    <a:pt x="957957" y="575182"/>
                  </a:lnTo>
                  <a:lnTo>
                    <a:pt x="947367" y="619024"/>
                  </a:lnTo>
                  <a:lnTo>
                    <a:pt x="932892" y="661209"/>
                  </a:lnTo>
                  <a:lnTo>
                    <a:pt x="914734" y="701535"/>
                  </a:lnTo>
                  <a:lnTo>
                    <a:pt x="893096" y="739799"/>
                  </a:lnTo>
                  <a:lnTo>
                    <a:pt x="868181" y="775798"/>
                  </a:lnTo>
                  <a:lnTo>
                    <a:pt x="840191" y="809330"/>
                  </a:lnTo>
                  <a:lnTo>
                    <a:pt x="809329" y="840192"/>
                  </a:lnTo>
                  <a:lnTo>
                    <a:pt x="775797" y="868182"/>
                  </a:lnTo>
                  <a:lnTo>
                    <a:pt x="739797" y="893097"/>
                  </a:lnTo>
                  <a:lnTo>
                    <a:pt x="701534" y="914734"/>
                  </a:lnTo>
                  <a:lnTo>
                    <a:pt x="661208" y="932892"/>
                  </a:lnTo>
                  <a:lnTo>
                    <a:pt x="619023" y="947367"/>
                  </a:lnTo>
                  <a:lnTo>
                    <a:pt x="575181" y="957957"/>
                  </a:lnTo>
                  <a:lnTo>
                    <a:pt x="529884" y="964460"/>
                  </a:lnTo>
                  <a:lnTo>
                    <a:pt x="483336" y="966673"/>
                  </a:lnTo>
                  <a:close/>
                </a:path>
              </a:pathLst>
            </a:custGeom>
            <a:solidFill>
              <a:srgbClr val="4858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57902" y="1430066"/>
              <a:ext cx="819149" cy="819149"/>
            </a:xfrm>
            <a:prstGeom prst="rect">
              <a:avLst/>
            </a:prstGeom>
          </p:spPr>
        </p:pic>
      </p:grpSp>
      <p:sp>
        <p:nvSpPr>
          <p:cNvPr id="98" name="object 98" descr=""/>
          <p:cNvSpPr txBox="1"/>
          <p:nvPr/>
        </p:nvSpPr>
        <p:spPr>
          <a:xfrm>
            <a:off x="11854413" y="2063005"/>
            <a:ext cx="5074285" cy="55689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 spc="100" b="1">
                <a:solidFill>
                  <a:srgbClr val="48585D"/>
                </a:solidFill>
                <a:latin typeface="Trebuchet MS"/>
                <a:cs typeface="Trebuchet MS"/>
              </a:rPr>
              <a:t>ФБГУ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«Федеральный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научно-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клинический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центр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детей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подростков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60" b="1">
                <a:solidFill>
                  <a:srgbClr val="48585D"/>
                </a:solidFill>
                <a:latin typeface="Trebuchet MS"/>
                <a:cs typeface="Trebuchet MS"/>
              </a:rPr>
              <a:t>ФМБА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00" b="1">
                <a:solidFill>
                  <a:srgbClr val="48585D"/>
                </a:solidFill>
                <a:latin typeface="Trebuchet MS"/>
                <a:cs typeface="Trebuchet MS"/>
              </a:rPr>
              <a:t>России»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1854413" y="3671966"/>
            <a:ext cx="4997450" cy="55689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 spc="100" b="1">
                <a:solidFill>
                  <a:srgbClr val="48585D"/>
                </a:solidFill>
                <a:latin typeface="Trebuchet MS"/>
                <a:cs typeface="Trebuchet MS"/>
              </a:rPr>
              <a:t>ФГБУ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85" b="1">
                <a:solidFill>
                  <a:srgbClr val="48585D"/>
                </a:solidFill>
                <a:latin typeface="Trebuchet MS"/>
                <a:cs typeface="Trebuchet MS"/>
              </a:rPr>
              <a:t>«НМИЦ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55" b="1">
                <a:solidFill>
                  <a:srgbClr val="48585D"/>
                </a:solidFill>
                <a:latin typeface="Trebuchet MS"/>
                <a:cs typeface="Trebuchet MS"/>
              </a:rPr>
              <a:t>ТПМ»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Министерства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здравоохранения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Российской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Федерации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1854413" y="5232511"/>
            <a:ext cx="4881880" cy="814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dirty="0" sz="1800" spc="114" b="1">
                <a:solidFill>
                  <a:srgbClr val="48585D"/>
                </a:solidFill>
                <a:latin typeface="Trebuchet MS"/>
                <a:cs typeface="Trebuchet MS"/>
              </a:rPr>
              <a:t>ФГАОУ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60" b="1">
                <a:solidFill>
                  <a:srgbClr val="48585D"/>
                </a:solidFill>
                <a:latin typeface="Trebuchet MS"/>
                <a:cs typeface="Trebuchet MS"/>
              </a:rPr>
              <a:t>ВО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Первый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35" b="1">
                <a:solidFill>
                  <a:srgbClr val="48585D"/>
                </a:solidFill>
                <a:latin typeface="Trebuchet MS"/>
                <a:cs typeface="Trebuchet MS"/>
              </a:rPr>
              <a:t>МГМУ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030"/>
              </a:lnSpc>
              <a:spcBef>
                <a:spcPts val="105"/>
              </a:spcBef>
            </a:pP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имени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5" b="1">
                <a:solidFill>
                  <a:srgbClr val="48585D"/>
                </a:solidFill>
                <a:latin typeface="Trebuchet MS"/>
                <a:cs typeface="Trebuchet MS"/>
              </a:rPr>
              <a:t>И.М.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Сеченова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5" b="1">
                <a:solidFill>
                  <a:srgbClr val="48585D"/>
                </a:solidFill>
                <a:latin typeface="Trebuchet MS"/>
                <a:cs typeface="Trebuchet MS"/>
              </a:rPr>
              <a:t>Минздрава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России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(Сеченовский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5" b="1">
                <a:solidFill>
                  <a:srgbClr val="48585D"/>
                </a:solidFill>
                <a:latin typeface="Trebuchet MS"/>
                <a:cs typeface="Trebuchet MS"/>
              </a:rPr>
              <a:t>Университет)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7662774" y="9454189"/>
            <a:ext cx="448309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130" b="1">
                <a:solidFill>
                  <a:srgbClr val="48585D"/>
                </a:solidFill>
                <a:latin typeface="Trebuchet MS"/>
                <a:cs typeface="Trebuchet MS"/>
              </a:rPr>
              <a:t>08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9844105" y="449662"/>
            <a:ext cx="6920865" cy="77787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580"/>
              </a:spcBef>
            </a:pPr>
            <a:r>
              <a:rPr dirty="0" sz="2650" spc="170" b="1">
                <a:solidFill>
                  <a:srgbClr val="48585D"/>
                </a:solidFill>
                <a:latin typeface="Trebuchet MS"/>
                <a:cs typeface="Trebuchet MS"/>
              </a:rPr>
              <a:t>СОТРУДНИЧЕСТВО</a:t>
            </a:r>
            <a:r>
              <a:rPr dirty="0" sz="2650" spc="-2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650" spc="260" b="1">
                <a:solidFill>
                  <a:srgbClr val="48585D"/>
                </a:solidFill>
                <a:latin typeface="Trebuchet MS"/>
                <a:cs typeface="Trebuchet MS"/>
              </a:rPr>
              <a:t>ПО</a:t>
            </a:r>
            <a:r>
              <a:rPr dirty="0" sz="2650" spc="-2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650" spc="180" b="1">
                <a:solidFill>
                  <a:srgbClr val="48585D"/>
                </a:solidFill>
                <a:latin typeface="Trebuchet MS"/>
                <a:cs typeface="Trebuchet MS"/>
              </a:rPr>
              <a:t>РАЗРАБОТКАМ </a:t>
            </a:r>
            <a:r>
              <a:rPr dirty="0" sz="2650" spc="185" b="1">
                <a:solidFill>
                  <a:srgbClr val="48585D"/>
                </a:solidFill>
                <a:latin typeface="Trebuchet MS"/>
                <a:cs typeface="Trebuchet MS"/>
              </a:rPr>
              <a:t>ИНЖЕНЕРНО-</a:t>
            </a:r>
            <a:r>
              <a:rPr dirty="0" sz="2650" spc="180" b="1">
                <a:solidFill>
                  <a:srgbClr val="48585D"/>
                </a:solidFill>
                <a:latin typeface="Trebuchet MS"/>
                <a:cs typeface="Trebuchet MS"/>
              </a:rPr>
              <a:t>ТЕХНИЧЕСКИХ</a:t>
            </a:r>
            <a:r>
              <a:rPr dirty="0" sz="2650" spc="-1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2650" spc="150" b="1">
                <a:solidFill>
                  <a:srgbClr val="48585D"/>
                </a:solidFill>
                <a:latin typeface="Trebuchet MS"/>
                <a:cs typeface="Trebuchet MS"/>
              </a:rPr>
              <a:t>РЕШЕНИЙ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3828541" y="2614617"/>
            <a:ext cx="4615815" cy="814069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 spc="110" b="1">
                <a:solidFill>
                  <a:srgbClr val="48585D"/>
                </a:solidFill>
                <a:latin typeface="Trebuchet MS"/>
                <a:cs typeface="Trebuchet MS"/>
              </a:rPr>
              <a:t>«Заступник»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8585D"/>
                </a:solidFill>
                <a:latin typeface="Trebuchet MS"/>
                <a:cs typeface="Trebuchet MS"/>
              </a:rPr>
              <a:t>является</a:t>
            </a:r>
            <a:r>
              <a:rPr dirty="0" sz="1800" spc="9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резидентом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научно-технического</a:t>
            </a:r>
            <a:r>
              <a:rPr dirty="0" sz="1800" spc="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инновационного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комплекса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00" b="1">
                <a:solidFill>
                  <a:srgbClr val="48585D"/>
                </a:solidFill>
                <a:latin typeface="Trebuchet MS"/>
                <a:cs typeface="Trebuchet MS"/>
              </a:rPr>
              <a:t>«Сколково»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3828541" y="3742618"/>
            <a:ext cx="3206750" cy="55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Премия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номинации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95"/>
              </a:lnSpc>
            </a:pP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«мобильные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приложения»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3828541" y="4731511"/>
            <a:ext cx="5108575" cy="107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Победитель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TAGLINE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60" b="1">
                <a:solidFill>
                  <a:srgbClr val="48585D"/>
                </a:solidFill>
                <a:latin typeface="Trebuchet MS"/>
                <a:cs typeface="Trebuchet MS"/>
              </a:rPr>
              <a:t>AWARDS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</a:pP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номинациях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«Лучший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массовый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48585D"/>
                </a:solidFill>
                <a:latin typeface="Trebuchet MS"/>
                <a:cs typeface="Trebuchet MS"/>
              </a:rPr>
              <a:t>сервис»</a:t>
            </a:r>
            <a:endParaRPr sz="1800">
              <a:latin typeface="Trebuchet MS"/>
              <a:cs typeface="Trebuchet MS"/>
            </a:endParaRPr>
          </a:p>
          <a:p>
            <a:pPr marL="12700" marR="780415">
              <a:lnSpc>
                <a:spcPts val="2030"/>
              </a:lnSpc>
              <a:spcBef>
                <a:spcPts val="105"/>
              </a:spcBef>
            </a:pP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«Лучший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интегрированный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проект» </a:t>
            </a:r>
            <a:r>
              <a:rPr dirty="0" sz="1800" b="1">
                <a:solidFill>
                  <a:srgbClr val="48585D"/>
                </a:solidFill>
                <a:latin typeface="Trebuchet MS"/>
                <a:cs typeface="Trebuchet MS"/>
              </a:rPr>
              <a:t>(digital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55" b="1">
                <a:solidFill>
                  <a:srgbClr val="48585D"/>
                </a:solidFill>
                <a:latin typeface="Trebuchet MS"/>
                <a:cs typeface="Trebuchet MS"/>
              </a:rPr>
              <a:t>+</a:t>
            </a: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8585D"/>
                </a:solidFill>
                <a:latin typeface="Trebuchet MS"/>
                <a:cs typeface="Trebuchet MS"/>
              </a:rPr>
              <a:t>оффлайн)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3828541" y="1548049"/>
            <a:ext cx="5083810" cy="55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Лауреат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премии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Рунета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05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номинации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95"/>
              </a:lnSpc>
            </a:pP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«Детский</a:t>
            </a:r>
            <a:r>
              <a:rPr dirty="0" sz="18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48585D"/>
                </a:solidFill>
                <a:latin typeface="Trebuchet MS"/>
                <a:cs typeface="Trebuchet MS"/>
              </a:rPr>
              <a:t>рунет»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3828541" y="6085555"/>
            <a:ext cx="5430520" cy="55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dirty="0" sz="1800" spc="60" b="1">
                <a:solidFill>
                  <a:srgbClr val="48585D"/>
                </a:solidFill>
                <a:latin typeface="Trebuchet MS"/>
                <a:cs typeface="Trebuchet MS"/>
              </a:rPr>
              <a:t>Победитель</a:t>
            </a:r>
            <a:r>
              <a:rPr dirty="0" sz="18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48585D"/>
                </a:solidFill>
                <a:latin typeface="Trebuchet MS"/>
                <a:cs typeface="Trebuchet MS"/>
              </a:rPr>
              <a:t>Рейтинга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Рунета</a:t>
            </a:r>
            <a:r>
              <a:rPr dirty="0" sz="18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85" b="1">
                <a:solidFill>
                  <a:srgbClr val="48585D"/>
                </a:solidFill>
                <a:latin typeface="Trebuchet MS"/>
                <a:cs typeface="Trebuchet MS"/>
              </a:rPr>
              <a:t>2023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95"/>
              </a:lnSpc>
            </a:pPr>
            <a:r>
              <a:rPr dirty="0" sz="1800" spc="65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800" spc="-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номинации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114" b="1">
                <a:solidFill>
                  <a:srgbClr val="48585D"/>
                </a:solidFill>
                <a:latin typeface="Trebuchet MS"/>
                <a:cs typeface="Trebuchet MS"/>
              </a:rPr>
              <a:t>«Сообщества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800" spc="-6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48585D"/>
                </a:solidFill>
                <a:latin typeface="Trebuchet MS"/>
                <a:cs typeface="Trebuchet MS"/>
              </a:rPr>
              <a:t>коммуникации»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3833753" y="8256577"/>
            <a:ext cx="4645660" cy="14751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453390">
              <a:lnSpc>
                <a:spcPts val="1880"/>
              </a:lnSpc>
              <a:spcBef>
                <a:spcPts val="295"/>
              </a:spcBef>
            </a:pPr>
            <a:r>
              <a:rPr dirty="0" sz="1700" spc="75" b="1">
                <a:solidFill>
                  <a:srgbClr val="48585D"/>
                </a:solidFill>
                <a:latin typeface="Trebuchet MS"/>
                <a:cs typeface="Trebuchet MS"/>
              </a:rPr>
              <a:t>Фонд</a:t>
            </a:r>
            <a:r>
              <a:rPr dirty="0" sz="17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развития</a:t>
            </a:r>
            <a:r>
              <a:rPr dirty="0" sz="170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интернет-</a:t>
            </a:r>
            <a:r>
              <a:rPr dirty="0" sz="1700" spc="45" b="1">
                <a:solidFill>
                  <a:srgbClr val="48585D"/>
                </a:solidFill>
                <a:latin typeface="Trebuchet MS"/>
                <a:cs typeface="Trebuchet MS"/>
              </a:rPr>
              <a:t>инициатив </a:t>
            </a: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7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75" b="1">
                <a:solidFill>
                  <a:srgbClr val="48585D"/>
                </a:solidFill>
                <a:latin typeface="Trebuchet MS"/>
                <a:cs typeface="Trebuchet MS"/>
              </a:rPr>
              <a:t>Министерство</a:t>
            </a:r>
            <a:r>
              <a:rPr dirty="0" sz="17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55" b="1">
                <a:solidFill>
                  <a:srgbClr val="48585D"/>
                </a:solidFill>
                <a:latin typeface="Trebuchet MS"/>
                <a:cs typeface="Trebuchet MS"/>
              </a:rPr>
              <a:t>цифрового</a:t>
            </a:r>
            <a:r>
              <a:rPr dirty="0" sz="17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развития </a:t>
            </a:r>
            <a:r>
              <a:rPr dirty="0" sz="1700" spc="55" b="1">
                <a:solidFill>
                  <a:srgbClr val="48585D"/>
                </a:solidFill>
                <a:latin typeface="Trebuchet MS"/>
                <a:cs typeface="Trebuchet MS"/>
              </a:rPr>
              <a:t>рекомендовало</a:t>
            </a:r>
            <a:r>
              <a:rPr dirty="0" sz="17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проект</a:t>
            </a:r>
            <a:r>
              <a:rPr dirty="0" sz="1700" spc="-3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80" b="1">
                <a:solidFill>
                  <a:srgbClr val="48585D"/>
                </a:solidFill>
                <a:latin typeface="Trebuchet MS"/>
                <a:cs typeface="Trebuchet MS"/>
              </a:rPr>
              <a:t>«Заступник»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в</a:t>
            </a:r>
            <a:r>
              <a:rPr dirty="0" sz="1700" spc="6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48585D"/>
                </a:solidFill>
                <a:latin typeface="Trebuchet MS"/>
                <a:cs typeface="Trebuchet MS"/>
              </a:rPr>
              <a:t>федеральный</a:t>
            </a:r>
            <a:r>
              <a:rPr dirty="0" sz="1700" spc="7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проект</a:t>
            </a:r>
            <a:r>
              <a:rPr dirty="0" sz="1700" spc="7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«Цифровые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739"/>
              </a:lnSpc>
            </a:pPr>
            <a:r>
              <a:rPr dirty="0" sz="1700" spc="55" b="1">
                <a:solidFill>
                  <a:srgbClr val="48585D"/>
                </a:solidFill>
                <a:latin typeface="Trebuchet MS"/>
                <a:cs typeface="Trebuchet MS"/>
              </a:rPr>
              <a:t>технологии»</a:t>
            </a:r>
            <a:r>
              <a:rPr dirty="0" sz="17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и</a:t>
            </a:r>
            <a:r>
              <a:rPr dirty="0" sz="17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национальную</a:t>
            </a:r>
            <a:r>
              <a:rPr dirty="0" sz="17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5" b="1">
                <a:solidFill>
                  <a:srgbClr val="48585D"/>
                </a:solidFill>
                <a:latin typeface="Trebuchet MS"/>
                <a:cs typeface="Trebuchet MS"/>
              </a:rPr>
              <a:t>программу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55"/>
              </a:lnSpc>
            </a:pPr>
            <a:r>
              <a:rPr dirty="0" sz="1700" spc="75" b="1">
                <a:solidFill>
                  <a:srgbClr val="48585D"/>
                </a:solidFill>
                <a:latin typeface="Trebuchet MS"/>
                <a:cs typeface="Trebuchet MS"/>
              </a:rPr>
              <a:t>«Цифровая</a:t>
            </a:r>
            <a:r>
              <a:rPr dirty="0" sz="170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70" b="1">
                <a:solidFill>
                  <a:srgbClr val="48585D"/>
                </a:solidFill>
                <a:latin typeface="Trebuchet MS"/>
                <a:cs typeface="Trebuchet MS"/>
              </a:rPr>
              <a:t>экономика</a:t>
            </a:r>
            <a:r>
              <a:rPr dirty="0" sz="1700" spc="-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90" b="1">
                <a:solidFill>
                  <a:srgbClr val="48585D"/>
                </a:solidFill>
                <a:latin typeface="Trebuchet MS"/>
                <a:cs typeface="Trebuchet MS"/>
              </a:rPr>
              <a:t>России»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3833753" y="7191880"/>
            <a:ext cx="4481830" cy="7607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295"/>
              </a:spcBef>
            </a:pPr>
            <a:r>
              <a:rPr dirty="0" sz="1700" spc="75" b="1">
                <a:solidFill>
                  <a:srgbClr val="48585D"/>
                </a:solidFill>
                <a:latin typeface="Trebuchet MS"/>
                <a:cs typeface="Trebuchet MS"/>
              </a:rPr>
              <a:t>Проект</a:t>
            </a:r>
            <a:r>
              <a:rPr dirty="0" sz="17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имеет</a:t>
            </a:r>
            <a:r>
              <a:rPr dirty="0" sz="17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0" b="1">
                <a:solidFill>
                  <a:srgbClr val="48585D"/>
                </a:solidFill>
                <a:latin typeface="Trebuchet MS"/>
                <a:cs typeface="Trebuchet MS"/>
              </a:rPr>
              <a:t>собственные</a:t>
            </a:r>
            <a:r>
              <a:rPr dirty="0" sz="17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48585D"/>
                </a:solidFill>
                <a:latin typeface="Trebuchet MS"/>
                <a:cs typeface="Trebuchet MS"/>
              </a:rPr>
              <a:t>уникальные </a:t>
            </a:r>
            <a:r>
              <a:rPr dirty="0" sz="1700" spc="60" b="1">
                <a:solidFill>
                  <a:srgbClr val="53E33C"/>
                </a:solidFill>
                <a:latin typeface="Trebuchet MS"/>
                <a:cs typeface="Trebuchet MS"/>
              </a:rPr>
              <a:t>запатентованные</a:t>
            </a:r>
            <a:r>
              <a:rPr dirty="0" sz="1700" spc="-50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1700" spc="55" b="1">
                <a:solidFill>
                  <a:srgbClr val="53E33C"/>
                </a:solidFill>
                <a:latin typeface="Trebuchet MS"/>
                <a:cs typeface="Trebuchet MS"/>
              </a:rPr>
              <a:t>алгоритмы</a:t>
            </a:r>
            <a:r>
              <a:rPr dirty="0" sz="1700" spc="-50" b="1">
                <a:solidFill>
                  <a:srgbClr val="53E33C"/>
                </a:solidFill>
                <a:latin typeface="Trebuchet MS"/>
                <a:cs typeface="Trebuchet MS"/>
              </a:rPr>
              <a:t> </a:t>
            </a:r>
            <a:r>
              <a:rPr dirty="0" sz="1700" spc="55" b="1">
                <a:solidFill>
                  <a:srgbClr val="48585D"/>
                </a:solidFill>
                <a:latin typeface="Trebuchet MS"/>
                <a:cs typeface="Trebuchet MS"/>
              </a:rPr>
              <a:t>работы цифровой</a:t>
            </a:r>
            <a:r>
              <a:rPr dirty="0" sz="1700" spc="-4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40" b="1">
                <a:solidFill>
                  <a:srgbClr val="48585D"/>
                </a:solidFill>
                <a:latin typeface="Trebuchet MS"/>
                <a:cs typeface="Trebuchet MS"/>
              </a:rPr>
              <a:t>платформы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110" name="object 110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79313" y="7934355"/>
            <a:ext cx="66675" cy="66675"/>
          </a:xfrm>
          <a:prstGeom prst="rect">
            <a:avLst/>
          </a:prstGeom>
        </p:spPr>
      </p:pic>
      <p:pic>
        <p:nvPicPr>
          <p:cNvPr id="111" name="object 111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79313" y="8795018"/>
            <a:ext cx="66675" cy="66675"/>
          </a:xfrm>
          <a:prstGeom prst="rect">
            <a:avLst/>
          </a:prstGeom>
        </p:spPr>
      </p:pic>
      <p:sp>
        <p:nvSpPr>
          <p:cNvPr id="112" name="object 112" descr=""/>
          <p:cNvSpPr txBox="1"/>
          <p:nvPr/>
        </p:nvSpPr>
        <p:spPr>
          <a:xfrm>
            <a:off x="476787" y="7172830"/>
            <a:ext cx="2798445" cy="249745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889000">
              <a:lnSpc>
                <a:spcPts val="1880"/>
              </a:lnSpc>
              <a:spcBef>
                <a:spcPts val="295"/>
              </a:spcBef>
            </a:pPr>
            <a:r>
              <a:rPr dirty="0" sz="1700" spc="55" b="1">
                <a:solidFill>
                  <a:srgbClr val="48585D"/>
                </a:solidFill>
                <a:latin typeface="Trebuchet MS"/>
                <a:cs typeface="Trebuchet MS"/>
              </a:rPr>
              <a:t>Авторизованный </a:t>
            </a:r>
            <a:r>
              <a:rPr dirty="0" sz="1700" spc="35" b="1">
                <a:solidFill>
                  <a:srgbClr val="48585D"/>
                </a:solidFill>
                <a:latin typeface="Trebuchet MS"/>
                <a:cs typeface="Trebuchet MS"/>
              </a:rPr>
              <a:t>партнер:</a:t>
            </a:r>
            <a:endParaRPr sz="1700">
              <a:latin typeface="Trebuchet MS"/>
              <a:cs typeface="Trebuchet MS"/>
            </a:endParaRPr>
          </a:p>
          <a:p>
            <a:pPr marL="197485" marR="5080" indent="57150">
              <a:lnSpc>
                <a:spcPts val="1880"/>
              </a:lnSpc>
              <a:spcBef>
                <a:spcPts val="1260"/>
              </a:spcBef>
            </a:pPr>
            <a:r>
              <a:rPr dirty="0" sz="1700" spc="125" b="1">
                <a:solidFill>
                  <a:srgbClr val="48585D"/>
                </a:solidFill>
                <a:latin typeface="Trebuchet MS"/>
                <a:cs typeface="Trebuchet MS"/>
              </a:rPr>
              <a:t>БФ</a:t>
            </a:r>
            <a:r>
              <a:rPr dirty="0" sz="17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100" b="1">
                <a:solidFill>
                  <a:srgbClr val="48585D"/>
                </a:solidFill>
                <a:latin typeface="Trebuchet MS"/>
                <a:cs typeface="Trebuchet MS"/>
              </a:rPr>
              <a:t>«Помощь</a:t>
            </a:r>
            <a:r>
              <a:rPr dirty="0" sz="17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80" b="1">
                <a:solidFill>
                  <a:srgbClr val="48585D"/>
                </a:solidFill>
                <a:latin typeface="Trebuchet MS"/>
                <a:cs typeface="Trebuchet MS"/>
              </a:rPr>
              <a:t>рядом»</a:t>
            </a:r>
            <a:r>
              <a:rPr dirty="0" sz="17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135" b="1">
                <a:solidFill>
                  <a:srgbClr val="48585D"/>
                </a:solidFill>
                <a:latin typeface="Trebuchet MS"/>
                <a:cs typeface="Trebuchet MS"/>
              </a:rPr>
              <a:t>- </a:t>
            </a:r>
            <a:r>
              <a:rPr dirty="0" sz="1700" spc="55" b="1">
                <a:solidFill>
                  <a:srgbClr val="48585D"/>
                </a:solidFill>
                <a:latin typeface="Trebuchet MS"/>
                <a:cs typeface="Trebuchet MS"/>
              </a:rPr>
              <a:t>социальный</a:t>
            </a:r>
            <a:r>
              <a:rPr dirty="0" sz="1700" spc="-5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проект</a:t>
            </a:r>
            <a:endParaRPr sz="1700">
              <a:latin typeface="Trebuchet MS"/>
              <a:cs typeface="Trebuchet MS"/>
            </a:endParaRPr>
          </a:p>
          <a:p>
            <a:pPr marL="197485">
              <a:lnSpc>
                <a:spcPts val="1835"/>
              </a:lnSpc>
            </a:pPr>
            <a:r>
              <a:rPr dirty="0" sz="1700" spc="75" b="1">
                <a:solidFill>
                  <a:srgbClr val="48585D"/>
                </a:solidFill>
                <a:latin typeface="Trebuchet MS"/>
                <a:cs typeface="Trebuchet MS"/>
              </a:rPr>
              <a:t>«Яндекса»</a:t>
            </a:r>
            <a:endParaRPr sz="1700">
              <a:latin typeface="Trebuchet MS"/>
              <a:cs typeface="Trebuchet MS"/>
            </a:endParaRPr>
          </a:p>
          <a:p>
            <a:pPr marL="197485" marR="86995">
              <a:lnSpc>
                <a:spcPts val="1880"/>
              </a:lnSpc>
              <a:spcBef>
                <a:spcPts val="1185"/>
              </a:spcBef>
            </a:pP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«Технологии</a:t>
            </a:r>
            <a:r>
              <a:rPr dirty="0" sz="17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85" b="1">
                <a:solidFill>
                  <a:srgbClr val="48585D"/>
                </a:solidFill>
                <a:latin typeface="Trebuchet MS"/>
                <a:cs typeface="Trebuchet MS"/>
              </a:rPr>
              <a:t>добра»</a:t>
            </a:r>
            <a:r>
              <a:rPr dirty="0" sz="1700" spc="-4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135" b="1">
                <a:solidFill>
                  <a:srgbClr val="48585D"/>
                </a:solidFill>
                <a:latin typeface="Trebuchet MS"/>
                <a:cs typeface="Trebuchet MS"/>
              </a:rPr>
              <a:t>- </a:t>
            </a:r>
            <a:r>
              <a:rPr dirty="0" sz="1700" b="1">
                <a:solidFill>
                  <a:srgbClr val="48585D"/>
                </a:solidFill>
                <a:latin typeface="Trebuchet MS"/>
                <a:cs typeface="Trebuchet MS"/>
              </a:rPr>
              <a:t>федеральный</a:t>
            </a:r>
            <a:r>
              <a:rPr dirty="0" sz="1700" spc="31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50" b="1">
                <a:solidFill>
                  <a:srgbClr val="48585D"/>
                </a:solidFill>
                <a:latin typeface="Trebuchet MS"/>
                <a:cs typeface="Trebuchet MS"/>
              </a:rPr>
              <a:t>проект </a:t>
            </a:r>
            <a:r>
              <a:rPr dirty="0" sz="1700" spc="145" b="1">
                <a:solidFill>
                  <a:srgbClr val="48585D"/>
                </a:solidFill>
                <a:latin typeface="Trebuchet MS"/>
                <a:cs typeface="Trebuchet MS"/>
              </a:rPr>
              <a:t>ПАО</a:t>
            </a:r>
            <a:r>
              <a:rPr dirty="0" sz="17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100" b="1">
                <a:solidFill>
                  <a:srgbClr val="48585D"/>
                </a:solidFill>
                <a:latin typeface="Trebuchet MS"/>
                <a:cs typeface="Trebuchet MS"/>
              </a:rPr>
              <a:t>«Совкомбанк»</a:t>
            </a:r>
            <a:r>
              <a:rPr dirty="0" sz="1700" spc="-5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48585D"/>
                </a:solidFill>
                <a:latin typeface="Trebuchet MS"/>
                <a:cs typeface="Trebuchet MS"/>
              </a:rPr>
              <a:t>и </a:t>
            </a:r>
            <a:r>
              <a:rPr dirty="0" sz="1700" spc="65" b="1">
                <a:solidFill>
                  <a:srgbClr val="48585D"/>
                </a:solidFill>
                <a:latin typeface="Trebuchet MS"/>
                <a:cs typeface="Trebuchet MS"/>
              </a:rPr>
              <a:t>Skolkovo</a:t>
            </a:r>
            <a:r>
              <a:rPr dirty="0" sz="1700" spc="25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48585D"/>
                </a:solidFill>
                <a:latin typeface="Trebuchet MS"/>
                <a:cs typeface="Trebuchet MS"/>
              </a:rPr>
              <a:t>Fintech</a:t>
            </a:r>
            <a:r>
              <a:rPr dirty="0" sz="1700" spc="30" b="1">
                <a:solidFill>
                  <a:srgbClr val="48585D"/>
                </a:solidFill>
                <a:latin typeface="Trebuchet MS"/>
                <a:cs typeface="Trebuchet MS"/>
              </a:rPr>
              <a:t> </a:t>
            </a:r>
            <a:r>
              <a:rPr dirty="0" sz="1700" spc="65" b="1">
                <a:solidFill>
                  <a:srgbClr val="48585D"/>
                </a:solidFill>
                <a:latin typeface="Trebuchet MS"/>
                <a:cs typeface="Trebuchet MS"/>
              </a:rPr>
              <a:t>Hub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9594456" y="9355394"/>
            <a:ext cx="7823834" cy="0"/>
          </a:xfrm>
          <a:custGeom>
            <a:avLst/>
            <a:gdLst/>
            <a:ahLst/>
            <a:cxnLst/>
            <a:rect l="l" t="t" r="r" b="b"/>
            <a:pathLst>
              <a:path w="7823834" h="0">
                <a:moveTo>
                  <a:pt x="782379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C1C7C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4" name="object 114" descr=""/>
          <p:cNvGrpSpPr/>
          <p:nvPr/>
        </p:nvGrpSpPr>
        <p:grpSpPr>
          <a:xfrm>
            <a:off x="10195320" y="9498884"/>
            <a:ext cx="666750" cy="692785"/>
            <a:chOff x="10195320" y="9498884"/>
            <a:chExt cx="666750" cy="692785"/>
          </a:xfrm>
        </p:grpSpPr>
        <p:pic>
          <p:nvPicPr>
            <p:cNvPr id="115" name="object 11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195320" y="9498884"/>
              <a:ext cx="666654" cy="692549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10200703" y="9827526"/>
              <a:ext cx="649605" cy="25400"/>
            </a:xfrm>
            <a:custGeom>
              <a:avLst/>
              <a:gdLst/>
              <a:ahLst/>
              <a:cxnLst/>
              <a:rect l="l" t="t" r="r" b="b"/>
              <a:pathLst>
                <a:path w="649604" h="25400">
                  <a:moveTo>
                    <a:pt x="24739" y="5562"/>
                  </a:moveTo>
                  <a:lnTo>
                    <a:pt x="19202" y="0"/>
                  </a:lnTo>
                  <a:lnTo>
                    <a:pt x="12369" y="0"/>
                  </a:lnTo>
                  <a:lnTo>
                    <a:pt x="5537" y="0"/>
                  </a:lnTo>
                  <a:lnTo>
                    <a:pt x="0" y="5562"/>
                  </a:lnTo>
                  <a:lnTo>
                    <a:pt x="0" y="19291"/>
                  </a:lnTo>
                  <a:lnTo>
                    <a:pt x="5537" y="24853"/>
                  </a:lnTo>
                  <a:lnTo>
                    <a:pt x="19202" y="24853"/>
                  </a:lnTo>
                  <a:lnTo>
                    <a:pt x="24739" y="19291"/>
                  </a:lnTo>
                  <a:lnTo>
                    <a:pt x="24739" y="5562"/>
                  </a:lnTo>
                  <a:close/>
                </a:path>
                <a:path w="649604" h="25400">
                  <a:moveTo>
                    <a:pt x="649109" y="5562"/>
                  </a:moveTo>
                  <a:lnTo>
                    <a:pt x="643572" y="0"/>
                  </a:lnTo>
                  <a:lnTo>
                    <a:pt x="636752" y="0"/>
                  </a:lnTo>
                  <a:lnTo>
                    <a:pt x="629920" y="0"/>
                  </a:lnTo>
                  <a:lnTo>
                    <a:pt x="624382" y="5562"/>
                  </a:lnTo>
                  <a:lnTo>
                    <a:pt x="624382" y="19291"/>
                  </a:lnTo>
                  <a:lnTo>
                    <a:pt x="629920" y="24853"/>
                  </a:lnTo>
                  <a:lnTo>
                    <a:pt x="643572" y="24853"/>
                  </a:lnTo>
                  <a:lnTo>
                    <a:pt x="649109" y="19291"/>
                  </a:lnTo>
                  <a:lnTo>
                    <a:pt x="649109" y="5562"/>
                  </a:lnTo>
                  <a:close/>
                </a:path>
              </a:pathLst>
            </a:custGeom>
            <a:solidFill>
              <a:srgbClr val="CA9A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 descr=""/>
          <p:cNvSpPr txBox="1"/>
          <p:nvPr/>
        </p:nvSpPr>
        <p:spPr>
          <a:xfrm>
            <a:off x="11181202" y="9635602"/>
            <a:ext cx="304101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85" b="1">
                <a:solidFill>
                  <a:srgbClr val="D9A56F"/>
                </a:solidFill>
                <a:latin typeface="Trebuchet MS"/>
                <a:cs typeface="Trebuchet MS"/>
              </a:rPr>
              <a:t>ЗОЛОТОЙ</a:t>
            </a:r>
            <a:r>
              <a:rPr dirty="0" sz="1850" spc="-145" b="1">
                <a:solidFill>
                  <a:srgbClr val="D9A56F"/>
                </a:solidFill>
                <a:latin typeface="Trebuchet MS"/>
                <a:cs typeface="Trebuchet MS"/>
              </a:rPr>
              <a:t> </a:t>
            </a:r>
            <a:r>
              <a:rPr dirty="0" sz="1850" spc="105" b="1">
                <a:solidFill>
                  <a:srgbClr val="D9A56F"/>
                </a:solidFill>
                <a:latin typeface="Trebuchet MS"/>
                <a:cs typeface="Trebuchet MS"/>
              </a:rPr>
              <a:t>МЕДВЕЖОНОК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15639989" y="9628645"/>
            <a:ext cx="147129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D9A56F"/>
                </a:solidFill>
                <a:latin typeface="Trebuchet MS"/>
                <a:cs typeface="Trebuchet MS"/>
              </a:rPr>
              <a:t>kidsaward.ru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Оксана Бочарникова</dc:creator>
  <cp:keywords>DAF_zYX1qeY,BACKI1AwnXU</cp:keywords>
  <dc:title>ЗАСТУПНИК + Золотой Медвежонок</dc:title>
  <dcterms:created xsi:type="dcterms:W3CDTF">2024-06-18T05:00:58Z</dcterms:created>
  <dcterms:modified xsi:type="dcterms:W3CDTF">2024-06-18T05:00:58Z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2024-03-18T00:00:00Z</vt:filetime>
  </property>
  <property fmtid="{D5CDD505-2E9C-101B-9397-08002B2CF9AE}" pid="3" name="Creator">
    <vt:lpwstr>Canva</vt:lpwstr>
  </property>
  <property fmtid="{D5CDD505-2E9C-101B-9397-08002B2CF9AE}" pid="4" name="LastSaved">
    <vt:filetime>2024-06-18T00:00:00Z</vt:filetime>
  </property>
  <property fmtid="{D5CDD505-2E9C-101B-9397-08002B2CF9AE}" pid="5" name="Producer">
    <vt:lpwstr>iLovePDF</vt:lpwstr>
  </property>
</Properties>
</file>